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58" r:id="rId4"/>
    <p:sldId id="261" r:id="rId5"/>
    <p:sldId id="263" r:id="rId6"/>
    <p:sldId id="271" r:id="rId7"/>
    <p:sldId id="286" r:id="rId8"/>
    <p:sldId id="272" r:id="rId9"/>
    <p:sldId id="277" r:id="rId10"/>
    <p:sldId id="278" r:id="rId11"/>
    <p:sldId id="283" r:id="rId12"/>
    <p:sldId id="268" r:id="rId13"/>
    <p:sldId id="281" r:id="rId14"/>
    <p:sldId id="279" r:id="rId15"/>
    <p:sldId id="284" r:id="rId16"/>
    <p:sldId id="287" r:id="rId17"/>
    <p:sldId id="273" r:id="rId18"/>
    <p:sldId id="274" r:id="rId19"/>
    <p:sldId id="275" r:id="rId20"/>
    <p:sldId id="276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7E"/>
    <a:srgbClr val="E8D81D"/>
    <a:srgbClr val="F9F5C7"/>
    <a:srgbClr val="5C0000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E86FAE-06B4-433E-8291-BBE4FDBC35AC}" v="968" dt="2023-03-13T13:07:55.053"/>
    <p1510:client id="{6758EACD-9D3F-425B-B301-D8BA2F5F8B73}" v="266" dt="2023-03-12T22:24:03.880"/>
    <p1510:client id="{70A8ADD7-4E47-623D-8C19-763996FA1A2E}" v="15" dt="2023-03-12T23:04:01.030"/>
    <p1510:client id="{82089ABD-0A15-BC7C-A62D-DAE5C05AAF9E}" v="73" dt="2023-03-12T22:15:59.362"/>
    <p1510:client id="{8B165007-80AA-44E6-A07E-76E26E366797}" v="1887" dt="2023-03-13T20:45:47.601"/>
    <p1510:client id="{D8292718-9590-3353-7A0A-7F1C4A4B948B}" v="62" dt="2023-03-13T20:43:53.689"/>
    <p1510:client id="{DDB78AEB-63A6-6676-D26A-BC6C843C8CD8}" v="212" dt="2023-03-13T12:52:46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édio 4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Estilo Claro 3 - Destaqu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a Matos" userId="67d3d73a-66e9-4b2e-ac76-80333630473b" providerId="ADAL" clId="{E105CBC8-C907-4C15-9B29-FBF6913E5E12}"/>
    <pc:docChg chg="undo custSel addSld modSld">
      <pc:chgData name="Lara Matos" userId="67d3d73a-66e9-4b2e-ac76-80333630473b" providerId="ADAL" clId="{E105CBC8-C907-4C15-9B29-FBF6913E5E12}" dt="2023-03-10T22:37:01.562" v="156" actId="478"/>
      <pc:docMkLst>
        <pc:docMk/>
      </pc:docMkLst>
      <pc:sldChg chg="addSp modSp mod">
        <pc:chgData name="Lara Matos" userId="67d3d73a-66e9-4b2e-ac76-80333630473b" providerId="ADAL" clId="{E105CBC8-C907-4C15-9B29-FBF6913E5E12}" dt="2023-03-10T22:35:30.996" v="137" actId="1076"/>
        <pc:sldMkLst>
          <pc:docMk/>
          <pc:sldMk cId="2264234501" sldId="256"/>
        </pc:sldMkLst>
        <pc:spChg chg="add mod">
          <ac:chgData name="Lara Matos" userId="67d3d73a-66e9-4b2e-ac76-80333630473b" providerId="ADAL" clId="{E105CBC8-C907-4C15-9B29-FBF6913E5E12}" dt="2023-03-10T22:34:54.164" v="134" actId="1076"/>
          <ac:spMkLst>
            <pc:docMk/>
            <pc:sldMk cId="2264234501" sldId="256"/>
            <ac:spMk id="2" creationId="{97CD82F8-0512-7D34-EBB4-F1ED7F75D765}"/>
          </ac:spMkLst>
        </pc:spChg>
        <pc:spChg chg="add mod">
          <ac:chgData name="Lara Matos" userId="67d3d73a-66e9-4b2e-ac76-80333630473b" providerId="ADAL" clId="{E105CBC8-C907-4C15-9B29-FBF6913E5E12}" dt="2023-03-10T22:35:30.996" v="137" actId="1076"/>
          <ac:spMkLst>
            <pc:docMk/>
            <pc:sldMk cId="2264234501" sldId="256"/>
            <ac:spMk id="9" creationId="{AD9DE1AE-77E3-EC5C-BB9C-919169DEE454}"/>
          </ac:spMkLst>
        </pc:spChg>
        <pc:picChg chg="add mod">
          <ac:chgData name="Lara Matos" userId="67d3d73a-66e9-4b2e-ac76-80333630473b" providerId="ADAL" clId="{E105CBC8-C907-4C15-9B29-FBF6913E5E12}" dt="2023-03-10T22:33:47.666" v="96" actId="14100"/>
          <ac:picMkLst>
            <pc:docMk/>
            <pc:sldMk cId="2264234501" sldId="256"/>
            <ac:picMk id="8" creationId="{D1F84B19-F4F8-0058-24AE-0321BD148286}"/>
          </ac:picMkLst>
        </pc:picChg>
        <pc:picChg chg="mod">
          <ac:chgData name="Lara Matos" userId="67d3d73a-66e9-4b2e-ac76-80333630473b" providerId="ADAL" clId="{E105CBC8-C907-4C15-9B29-FBF6913E5E12}" dt="2023-03-10T22:34:37.914" v="132" actId="1076"/>
          <ac:picMkLst>
            <pc:docMk/>
            <pc:sldMk cId="2264234501" sldId="256"/>
            <ac:picMk id="10" creationId="{619A038A-4147-AE71-DCE0-1590D96FB8FF}"/>
          </ac:picMkLst>
        </pc:picChg>
      </pc:sldChg>
      <pc:sldChg chg="delSp modSp add mod">
        <pc:chgData name="Lara Matos" userId="67d3d73a-66e9-4b2e-ac76-80333630473b" providerId="ADAL" clId="{E105CBC8-C907-4C15-9B29-FBF6913E5E12}" dt="2023-03-10T22:37:01.562" v="156" actId="478"/>
        <pc:sldMkLst>
          <pc:docMk/>
          <pc:sldMk cId="2416623997" sldId="259"/>
        </pc:sldMkLst>
        <pc:spChg chg="mod">
          <ac:chgData name="Lara Matos" userId="67d3d73a-66e9-4b2e-ac76-80333630473b" providerId="ADAL" clId="{E105CBC8-C907-4C15-9B29-FBF6913E5E12}" dt="2023-03-10T22:36:51.658" v="154" actId="20577"/>
          <ac:spMkLst>
            <pc:docMk/>
            <pc:sldMk cId="2416623997" sldId="259"/>
            <ac:spMk id="2" creationId="{EB489920-2137-5962-081E-B4E310BF5A05}"/>
          </ac:spMkLst>
        </pc:spChg>
        <pc:spChg chg="del">
          <ac:chgData name="Lara Matos" userId="67d3d73a-66e9-4b2e-ac76-80333630473b" providerId="ADAL" clId="{E105CBC8-C907-4C15-9B29-FBF6913E5E12}" dt="2023-03-10T22:37:01.562" v="156" actId="478"/>
          <ac:spMkLst>
            <pc:docMk/>
            <pc:sldMk cId="2416623997" sldId="259"/>
            <ac:spMk id="10" creationId="{C95163EB-569B-7161-23F3-4BD16C31D36E}"/>
          </ac:spMkLst>
        </pc:spChg>
        <pc:spChg chg="mod">
          <ac:chgData name="Lara Matos" userId="67d3d73a-66e9-4b2e-ac76-80333630473b" providerId="ADAL" clId="{E105CBC8-C907-4C15-9B29-FBF6913E5E12}" dt="2023-03-10T22:36:55.577" v="155" actId="20577"/>
          <ac:spMkLst>
            <pc:docMk/>
            <pc:sldMk cId="2416623997" sldId="259"/>
            <ac:spMk id="11" creationId="{053815E9-8929-FB56-A846-AE0D497C1D5E}"/>
          </ac:spMkLst>
        </pc:spChg>
      </pc:sldChg>
    </pc:docChg>
  </pc:docChgLst>
  <pc:docChgLst>
    <pc:chgData name="Joao Vieira" userId="S::joaopvieira@ua.pt::ee994a60-c2fb-4a57-91cc-8923d9e0c3fb" providerId="AD" clId="Web-{5FB1F40E-0513-4E6A-E69A-B82118A49E3A}"/>
    <pc:docChg chg="addSld delSld modSld">
      <pc:chgData name="Joao Vieira" userId="S::joaopvieira@ua.pt::ee994a60-c2fb-4a57-91cc-8923d9e0c3fb" providerId="AD" clId="Web-{5FB1F40E-0513-4E6A-E69A-B82118A49E3A}" dt="2023-03-11T10:51:25.895" v="101" actId="20577"/>
      <pc:docMkLst>
        <pc:docMk/>
      </pc:docMkLst>
      <pc:sldChg chg="addSp delSp modSp">
        <pc:chgData name="Joao Vieira" userId="S::joaopvieira@ua.pt::ee994a60-c2fb-4a57-91cc-8923d9e0c3fb" providerId="AD" clId="Web-{5FB1F40E-0513-4E6A-E69A-B82118A49E3A}" dt="2023-03-11T10:34:25.315" v="19" actId="1076"/>
        <pc:sldMkLst>
          <pc:docMk/>
          <pc:sldMk cId="631523385" sldId="258"/>
        </pc:sldMkLst>
        <pc:picChg chg="add mod">
          <ac:chgData name="Joao Vieira" userId="S::joaopvieira@ua.pt::ee994a60-c2fb-4a57-91cc-8923d9e0c3fb" providerId="AD" clId="Web-{5FB1F40E-0513-4E6A-E69A-B82118A49E3A}" dt="2023-03-11T10:34:25.315" v="19" actId="1076"/>
          <ac:picMkLst>
            <pc:docMk/>
            <pc:sldMk cId="631523385" sldId="258"/>
            <ac:picMk id="3" creationId="{D832E27C-B0C2-5400-11D4-789FC14056ED}"/>
          </ac:picMkLst>
        </pc:picChg>
        <pc:picChg chg="del">
          <ac:chgData name="Joao Vieira" userId="S::joaopvieira@ua.pt::ee994a60-c2fb-4a57-91cc-8923d9e0c3fb" providerId="AD" clId="Web-{5FB1F40E-0513-4E6A-E69A-B82118A49E3A}" dt="2023-03-11T10:34:06.705" v="12"/>
          <ac:picMkLst>
            <pc:docMk/>
            <pc:sldMk cId="631523385" sldId="258"/>
            <ac:picMk id="13" creationId="{1544E9E3-B458-AD92-9D4A-3B7EAE9985A0}"/>
          </ac:picMkLst>
        </pc:picChg>
      </pc:sldChg>
      <pc:sldChg chg="del">
        <pc:chgData name="Joao Vieira" userId="S::joaopvieira@ua.pt::ee994a60-c2fb-4a57-91cc-8923d9e0c3fb" providerId="AD" clId="Web-{5FB1F40E-0513-4E6A-E69A-B82118A49E3A}" dt="2023-03-11T10:32:03.420" v="1"/>
        <pc:sldMkLst>
          <pc:docMk/>
          <pc:sldMk cId="2416623997" sldId="259"/>
        </pc:sldMkLst>
      </pc:sldChg>
      <pc:sldChg chg="addSp delSp modSp add replId">
        <pc:chgData name="Joao Vieira" userId="S::joaopvieira@ua.pt::ee994a60-c2fb-4a57-91cc-8923d9e0c3fb" providerId="AD" clId="Web-{5FB1F40E-0513-4E6A-E69A-B82118A49E3A}" dt="2023-03-11T10:51:25.895" v="101" actId="20577"/>
        <pc:sldMkLst>
          <pc:docMk/>
          <pc:sldMk cId="3390080620" sldId="261"/>
        </pc:sldMkLst>
        <pc:spChg chg="mod">
          <ac:chgData name="Joao Vieira" userId="S::joaopvieira@ua.pt::ee994a60-c2fb-4a57-91cc-8923d9e0c3fb" providerId="AD" clId="Web-{5FB1F40E-0513-4E6A-E69A-B82118A49E3A}" dt="2023-03-11T10:32:14.545" v="8" actId="20577"/>
          <ac:spMkLst>
            <pc:docMk/>
            <pc:sldMk cId="3390080620" sldId="261"/>
            <ac:spMk id="2" creationId="{EB489920-2137-5962-081E-B4E310BF5A05}"/>
          </ac:spMkLst>
        </pc:spChg>
        <pc:spChg chg="add mod">
          <ac:chgData name="Joao Vieira" userId="S::joaopvieira@ua.pt::ee994a60-c2fb-4a57-91cc-8923d9e0c3fb" providerId="AD" clId="Web-{5FB1F40E-0513-4E6A-E69A-B82118A49E3A}" dt="2023-03-11T10:51:25.895" v="101" actId="20577"/>
          <ac:spMkLst>
            <pc:docMk/>
            <pc:sldMk cId="3390080620" sldId="261"/>
            <ac:spMk id="9" creationId="{2B557275-539F-1C84-029D-4A1EC1464225}"/>
          </ac:spMkLst>
        </pc:spChg>
        <pc:spChg chg="del">
          <ac:chgData name="Joao Vieira" userId="S::joaopvieira@ua.pt::ee994a60-c2fb-4a57-91cc-8923d9e0c3fb" providerId="AD" clId="Web-{5FB1F40E-0513-4E6A-E69A-B82118A49E3A}" dt="2023-03-11T10:32:20.967" v="9"/>
          <ac:spMkLst>
            <pc:docMk/>
            <pc:sldMk cId="3390080620" sldId="261"/>
            <ac:spMk id="10" creationId="{C95163EB-569B-7161-23F3-4BD16C31D36E}"/>
          </ac:spMkLst>
        </pc:spChg>
        <pc:spChg chg="del">
          <ac:chgData name="Joao Vieira" userId="S::joaopvieira@ua.pt::ee994a60-c2fb-4a57-91cc-8923d9e0c3fb" providerId="AD" clId="Web-{5FB1F40E-0513-4E6A-E69A-B82118A49E3A}" dt="2023-03-11T10:32:23.046" v="10"/>
          <ac:spMkLst>
            <pc:docMk/>
            <pc:sldMk cId="3390080620" sldId="261"/>
            <ac:spMk id="11" creationId="{053815E9-8929-FB56-A846-AE0D497C1D5E}"/>
          </ac:spMkLst>
        </pc:spChg>
        <pc:picChg chg="add mod">
          <ac:chgData name="Joao Vieira" userId="S::joaopvieira@ua.pt::ee994a60-c2fb-4a57-91cc-8923d9e0c3fb" providerId="AD" clId="Web-{5FB1F40E-0513-4E6A-E69A-B82118A49E3A}" dt="2023-03-11T10:35:27.973" v="24" actId="1076"/>
          <ac:picMkLst>
            <pc:docMk/>
            <pc:sldMk cId="3390080620" sldId="261"/>
            <ac:picMk id="3" creationId="{5D625E00-8E1D-2314-2BEB-0A54144CBA60}"/>
          </ac:picMkLst>
        </pc:picChg>
        <pc:picChg chg="del">
          <ac:chgData name="Joao Vieira" userId="S::joaopvieira@ua.pt::ee994a60-c2fb-4a57-91cc-8923d9e0c3fb" providerId="AD" clId="Web-{5FB1F40E-0513-4E6A-E69A-B82118A49E3A}" dt="2023-03-11T10:32:25.233" v="11"/>
          <ac:picMkLst>
            <pc:docMk/>
            <pc:sldMk cId="3390080620" sldId="261"/>
            <ac:picMk id="13" creationId="{1544E9E3-B458-AD92-9D4A-3B7EAE9985A0}"/>
          </ac:picMkLst>
        </pc:picChg>
      </pc:sldChg>
    </pc:docChg>
  </pc:docChgLst>
  <pc:docChgLst>
    <pc:chgData name="Utilizador Convidado" userId="S::urn:spo:anon#b8c1e301c237484d4da87b2cbdd0e92f45c634face677c0460b9d839a2b64f52::" providerId="AD" clId="Web-{8193A0F3-BDB4-2F8B-9B01-E12A3C834D76}"/>
    <pc:docChg chg="addSld delSld modSld sldOrd">
      <pc:chgData name="Utilizador Convidado" userId="S::urn:spo:anon#b8c1e301c237484d4da87b2cbdd0e92f45c634face677c0460b9d839a2b64f52::" providerId="AD" clId="Web-{8193A0F3-BDB4-2F8B-9B01-E12A3C834D76}" dt="2023-03-10T22:54:52.240" v="409"/>
      <pc:docMkLst>
        <pc:docMk/>
      </pc:docMkLst>
      <pc:sldChg chg="addSp delSp">
        <pc:chgData name="Utilizador Convidado" userId="S::urn:spo:anon#b8c1e301c237484d4da87b2cbdd0e92f45c634face677c0460b9d839a2b64f52::" providerId="AD" clId="Web-{8193A0F3-BDB4-2F8B-9B01-E12A3C834D76}" dt="2023-03-10T22:30:16.761" v="22"/>
        <pc:sldMkLst>
          <pc:docMk/>
          <pc:sldMk cId="2784439277" sldId="257"/>
        </pc:sldMkLst>
        <pc:picChg chg="add del">
          <ac:chgData name="Utilizador Convidado" userId="S::urn:spo:anon#b8c1e301c237484d4da87b2cbdd0e92f45c634face677c0460b9d839a2b64f52::" providerId="AD" clId="Web-{8193A0F3-BDB4-2F8B-9B01-E12A3C834D76}" dt="2023-03-10T22:30:16.761" v="22"/>
          <ac:picMkLst>
            <pc:docMk/>
            <pc:sldMk cId="2784439277" sldId="257"/>
            <ac:picMk id="2" creationId="{F10D6960-C6D6-ACBD-809D-D6948634D2F8}"/>
          </ac:picMkLst>
        </pc:picChg>
      </pc:sldChg>
      <pc:sldChg chg="addSp delSp modSp new">
        <pc:chgData name="Utilizador Convidado" userId="S::urn:spo:anon#b8c1e301c237484d4da87b2cbdd0e92f45c634face677c0460b9d839a2b64f52::" providerId="AD" clId="Web-{8193A0F3-BDB4-2F8B-9B01-E12A3C834D76}" dt="2023-03-10T22:46:35.002" v="394" actId="1076"/>
        <pc:sldMkLst>
          <pc:docMk/>
          <pc:sldMk cId="631523385" sldId="258"/>
        </pc:sldMkLst>
        <pc:spChg chg="mod">
          <ac:chgData name="Utilizador Convidado" userId="S::urn:spo:anon#b8c1e301c237484d4da87b2cbdd0e92f45c634face677c0460b9d839a2b64f52::" providerId="AD" clId="Web-{8193A0F3-BDB4-2F8B-9B01-E12A3C834D76}" dt="2023-03-10T22:44:39.228" v="362" actId="1076"/>
          <ac:spMkLst>
            <pc:docMk/>
            <pc:sldMk cId="631523385" sldId="258"/>
            <ac:spMk id="2" creationId="{EB489920-2137-5962-081E-B4E310BF5A05}"/>
          </ac:spMkLst>
        </pc:spChg>
        <pc:spChg chg="del">
          <ac:chgData name="Utilizador Convidado" userId="S::urn:spo:anon#b8c1e301c237484d4da87b2cbdd0e92f45c634face677c0460b9d839a2b64f52::" providerId="AD" clId="Web-{8193A0F3-BDB4-2F8B-9B01-E12A3C834D76}" dt="2023-03-10T22:29:44.775" v="18"/>
          <ac:spMkLst>
            <pc:docMk/>
            <pc:sldMk cId="631523385" sldId="258"/>
            <ac:spMk id="3" creationId="{585E4FCE-05C3-6F75-5047-89FEF39BF06B}"/>
          </ac:spMkLst>
        </pc:spChg>
        <pc:spChg chg="add mod">
          <ac:chgData name="Utilizador Convidado" userId="S::urn:spo:anon#b8c1e301c237484d4da87b2cbdd0e92f45c634face677c0460b9d839a2b64f52::" providerId="AD" clId="Web-{8193A0F3-BDB4-2F8B-9B01-E12A3C834D76}" dt="2023-03-10T22:46:31.454" v="393" actId="1076"/>
          <ac:spMkLst>
            <pc:docMk/>
            <pc:sldMk cId="631523385" sldId="258"/>
            <ac:spMk id="10" creationId="{C95163EB-569B-7161-23F3-4BD16C31D36E}"/>
          </ac:spMkLst>
        </pc:spChg>
        <pc:spChg chg="add mod">
          <ac:chgData name="Utilizador Convidado" userId="S::urn:spo:anon#b8c1e301c237484d4da87b2cbdd0e92f45c634face677c0460b9d839a2b64f52::" providerId="AD" clId="Web-{8193A0F3-BDB4-2F8B-9B01-E12A3C834D76}" dt="2023-03-10T22:46:35.002" v="394" actId="1076"/>
          <ac:spMkLst>
            <pc:docMk/>
            <pc:sldMk cId="631523385" sldId="258"/>
            <ac:spMk id="11" creationId="{053815E9-8929-FB56-A846-AE0D497C1D5E}"/>
          </ac:spMkLst>
        </pc:spChg>
        <pc:spChg chg="add del mod">
          <ac:chgData name="Utilizador Convidado" userId="S::urn:spo:anon#b8c1e301c237484d4da87b2cbdd0e92f45c634face677c0460b9d839a2b64f52::" providerId="AD" clId="Web-{8193A0F3-BDB4-2F8B-9B01-E12A3C834D76}" dt="2023-03-10T22:43:39.192" v="351"/>
          <ac:spMkLst>
            <pc:docMk/>
            <pc:sldMk cId="631523385" sldId="258"/>
            <ac:spMk id="12" creationId="{98640B66-071E-5B3E-0467-CE592BD54DF2}"/>
          </ac:spMkLst>
        </pc:spChg>
        <pc:picChg chg="add mod ord">
          <ac:chgData name="Utilizador Convidado" userId="S::urn:spo:anon#b8c1e301c237484d4da87b2cbdd0e92f45c634face677c0460b9d839a2b64f52::" providerId="AD" clId="Web-{8193A0F3-BDB4-2F8B-9B01-E12A3C834D76}" dt="2023-03-10T22:44:37.056" v="361" actId="14100"/>
          <ac:picMkLst>
            <pc:docMk/>
            <pc:sldMk cId="631523385" sldId="258"/>
            <ac:picMk id="8" creationId="{1A72BF77-5B8F-259F-D76A-5CA25C04EDD4}"/>
          </ac:picMkLst>
        </pc:picChg>
        <pc:picChg chg="add mod">
          <ac:chgData name="Utilizador Convidado" userId="S::urn:spo:anon#b8c1e301c237484d4da87b2cbdd0e92f45c634face677c0460b9d839a2b64f52::" providerId="AD" clId="Web-{8193A0F3-BDB4-2F8B-9B01-E12A3C834D76}" dt="2023-03-10T22:44:45.775" v="364" actId="14100"/>
          <ac:picMkLst>
            <pc:docMk/>
            <pc:sldMk cId="631523385" sldId="258"/>
            <ac:picMk id="13" creationId="{1544E9E3-B458-AD92-9D4A-3B7EAE9985A0}"/>
          </ac:picMkLst>
        </pc:picChg>
      </pc:sldChg>
      <pc:sldChg chg="modSp">
        <pc:chgData name="Utilizador Convidado" userId="S::urn:spo:anon#b8c1e301c237484d4da87b2cbdd0e92f45c634face677c0460b9d839a2b64f52::" providerId="AD" clId="Web-{8193A0F3-BDB4-2F8B-9B01-E12A3C834D76}" dt="2023-03-10T22:45:32.935" v="380" actId="20577"/>
        <pc:sldMkLst>
          <pc:docMk/>
          <pc:sldMk cId="2416623997" sldId="259"/>
        </pc:sldMkLst>
        <pc:spChg chg="mod">
          <ac:chgData name="Utilizador Convidado" userId="S::urn:spo:anon#b8c1e301c237484d4da87b2cbdd0e92f45c634face677c0460b9d839a2b64f52::" providerId="AD" clId="Web-{8193A0F3-BDB4-2F8B-9B01-E12A3C834D76}" dt="2023-03-10T22:45:32.935" v="380" actId="20577"/>
          <ac:spMkLst>
            <pc:docMk/>
            <pc:sldMk cId="2416623997" sldId="259"/>
            <ac:spMk id="2" creationId="{EB489920-2137-5962-081E-B4E310BF5A05}"/>
          </ac:spMkLst>
        </pc:spChg>
      </pc:sldChg>
      <pc:sldChg chg="add del replId">
        <pc:chgData name="Utilizador Convidado" userId="S::urn:spo:anon#b8c1e301c237484d4da87b2cbdd0e92f45c634face677c0460b9d839a2b64f52::" providerId="AD" clId="Web-{8193A0F3-BDB4-2F8B-9B01-E12A3C834D76}" dt="2023-03-10T22:54:52.240" v="409"/>
        <pc:sldMkLst>
          <pc:docMk/>
          <pc:sldMk cId="2491826203" sldId="260"/>
        </pc:sldMkLst>
      </pc:sldChg>
      <pc:sldChg chg="addSp delSp modSp add del ord replId addAnim delAnim">
        <pc:chgData name="Utilizador Convidado" userId="S::urn:spo:anon#b8c1e301c237484d4da87b2cbdd0e92f45c634face677c0460b9d839a2b64f52::" providerId="AD" clId="Web-{8193A0F3-BDB4-2F8B-9B01-E12A3C834D76}" dt="2023-03-10T22:53:48.813" v="407"/>
        <pc:sldMkLst>
          <pc:docMk/>
          <pc:sldMk cId="3570883858" sldId="260"/>
        </pc:sldMkLst>
        <pc:spChg chg="mod">
          <ac:chgData name="Utilizador Convidado" userId="S::urn:spo:anon#b8c1e301c237484d4da87b2cbdd0e92f45c634face677c0460b9d839a2b64f52::" providerId="AD" clId="Web-{8193A0F3-BDB4-2F8B-9B01-E12A3C834D76}" dt="2023-03-10T22:53:15.655" v="406" actId="14100"/>
          <ac:spMkLst>
            <pc:docMk/>
            <pc:sldMk cId="3570883858" sldId="260"/>
            <ac:spMk id="2" creationId="{EB489920-2137-5962-081E-B4E310BF5A05}"/>
          </ac:spMkLst>
        </pc:spChg>
        <pc:spChg chg="del">
          <ac:chgData name="Utilizador Convidado" userId="S::urn:spo:anon#b8c1e301c237484d4da87b2cbdd0e92f45c634face677c0460b9d839a2b64f52::" providerId="AD" clId="Web-{8193A0F3-BDB4-2F8B-9B01-E12A3C834D76}" dt="2023-03-10T22:52:23.135" v="397"/>
          <ac:spMkLst>
            <pc:docMk/>
            <pc:sldMk cId="3570883858" sldId="260"/>
            <ac:spMk id="10" creationId="{C95163EB-569B-7161-23F3-4BD16C31D36E}"/>
          </ac:spMkLst>
        </pc:spChg>
        <pc:spChg chg="del">
          <ac:chgData name="Utilizador Convidado" userId="S::urn:spo:anon#b8c1e301c237484d4da87b2cbdd0e92f45c634face677c0460b9d839a2b64f52::" providerId="AD" clId="Web-{8193A0F3-BDB4-2F8B-9B01-E12A3C834D76}" dt="2023-03-10T22:52:26.745" v="399"/>
          <ac:spMkLst>
            <pc:docMk/>
            <pc:sldMk cId="3570883858" sldId="260"/>
            <ac:spMk id="11" creationId="{053815E9-8929-FB56-A846-AE0D497C1D5E}"/>
          </ac:spMkLst>
        </pc:spChg>
        <pc:picChg chg="add del">
          <ac:chgData name="Utilizador Convidado" userId="S::urn:spo:anon#b8c1e301c237484d4da87b2cbdd0e92f45c634face677c0460b9d839a2b64f52::" providerId="AD" clId="Web-{8193A0F3-BDB4-2F8B-9B01-E12A3C834D76}" dt="2023-03-10T22:52:51.981" v="401"/>
          <ac:picMkLst>
            <pc:docMk/>
            <pc:sldMk cId="3570883858" sldId="260"/>
            <ac:picMk id="7" creationId="{23ED48EC-DC19-29AB-ED53-326908FD848D}"/>
          </ac:picMkLst>
        </pc:picChg>
        <pc:picChg chg="del">
          <ac:chgData name="Utilizador Convidado" userId="S::urn:spo:anon#b8c1e301c237484d4da87b2cbdd0e92f45c634face677c0460b9d839a2b64f52::" providerId="AD" clId="Web-{8193A0F3-BDB4-2F8B-9B01-E12A3C834D76}" dt="2023-03-10T22:52:54.966" v="402"/>
          <ac:picMkLst>
            <pc:docMk/>
            <pc:sldMk cId="3570883858" sldId="260"/>
            <ac:picMk id="8" creationId="{1A72BF77-5B8F-259F-D76A-5CA25C04EDD4}"/>
          </ac:picMkLst>
        </pc:picChg>
        <pc:picChg chg="del">
          <ac:chgData name="Utilizador Convidado" userId="S::urn:spo:anon#b8c1e301c237484d4da87b2cbdd0e92f45c634face677c0460b9d839a2b64f52::" providerId="AD" clId="Web-{8193A0F3-BDB4-2F8B-9B01-E12A3C834D76}" dt="2023-03-10T22:52:24.214" v="398"/>
          <ac:picMkLst>
            <pc:docMk/>
            <pc:sldMk cId="3570883858" sldId="260"/>
            <ac:picMk id="13" creationId="{1544E9E3-B458-AD92-9D4A-3B7EAE9985A0}"/>
          </ac:picMkLst>
        </pc:picChg>
      </pc:sldChg>
    </pc:docChg>
  </pc:docChgLst>
  <pc:docChgLst>
    <pc:chgData name="Utilizador Convidado" userId="S::urn:spo:anon#b8c1e301c237484d4da87b2cbdd0e92f45c634face677c0460b9d839a2b64f52::" providerId="AD" clId="Web-{D8292718-9590-3353-7A0A-7F1C4A4B948B}"/>
    <pc:docChg chg="modSld">
      <pc:chgData name="Utilizador Convidado" userId="S::urn:spo:anon#b8c1e301c237484d4da87b2cbdd0e92f45c634face677c0460b9d839a2b64f52::" providerId="AD" clId="Web-{D8292718-9590-3353-7A0A-7F1C4A4B948B}" dt="2023-03-13T20:43:53.110" v="60" actId="20577"/>
      <pc:docMkLst>
        <pc:docMk/>
      </pc:docMkLst>
      <pc:sldChg chg="modSp">
        <pc:chgData name="Utilizador Convidado" userId="S::urn:spo:anon#b8c1e301c237484d4da87b2cbdd0e92f45c634face677c0460b9d839a2b64f52::" providerId="AD" clId="Web-{D8292718-9590-3353-7A0A-7F1C4A4B948B}" dt="2023-03-13T20:43:53.110" v="60" actId="20577"/>
        <pc:sldMkLst>
          <pc:docMk/>
          <pc:sldMk cId="3390080620" sldId="261"/>
        </pc:sldMkLst>
        <pc:spChg chg="mod">
          <ac:chgData name="Utilizador Convidado" userId="S::urn:spo:anon#b8c1e301c237484d4da87b2cbdd0e92f45c634face677c0460b9d839a2b64f52::" providerId="AD" clId="Web-{D8292718-9590-3353-7A0A-7F1C4A4B948B}" dt="2023-03-13T20:43:53.110" v="60" actId="20577"/>
          <ac:spMkLst>
            <pc:docMk/>
            <pc:sldMk cId="3390080620" sldId="261"/>
            <ac:spMk id="9" creationId="{2B557275-539F-1C84-029D-4A1EC1464225}"/>
          </ac:spMkLst>
        </pc:spChg>
      </pc:sldChg>
      <pc:sldChg chg="modSp">
        <pc:chgData name="Utilizador Convidado" userId="S::urn:spo:anon#b8c1e301c237484d4da87b2cbdd0e92f45c634face677c0460b9d839a2b64f52::" providerId="AD" clId="Web-{D8292718-9590-3353-7A0A-7F1C4A4B948B}" dt="2023-03-13T20:38:06.692" v="51" actId="20577"/>
        <pc:sldMkLst>
          <pc:docMk/>
          <pc:sldMk cId="4223031987" sldId="268"/>
        </pc:sldMkLst>
        <pc:spChg chg="mod">
          <ac:chgData name="Utilizador Convidado" userId="S::urn:spo:anon#b8c1e301c237484d4da87b2cbdd0e92f45c634face677c0460b9d839a2b64f52::" providerId="AD" clId="Web-{D8292718-9590-3353-7A0A-7F1C4A4B948B}" dt="2023-03-13T20:38:06.692" v="51" actId="20577"/>
          <ac:spMkLst>
            <pc:docMk/>
            <pc:sldMk cId="4223031987" sldId="268"/>
            <ac:spMk id="10" creationId="{163E4247-4E20-5D2C-B14F-BFA86BABC27E}"/>
          </ac:spMkLst>
        </pc:spChg>
      </pc:sldChg>
      <pc:sldChg chg="modSp">
        <pc:chgData name="Utilizador Convidado" userId="S::urn:spo:anon#b8c1e301c237484d4da87b2cbdd0e92f45c634face677c0460b9d839a2b64f52::" providerId="AD" clId="Web-{D8292718-9590-3353-7A0A-7F1C4A4B948B}" dt="2023-03-13T20:41:18.793" v="57" actId="20577"/>
        <pc:sldMkLst>
          <pc:docMk/>
          <pc:sldMk cId="1517575698" sldId="281"/>
        </pc:sldMkLst>
        <pc:spChg chg="mod">
          <ac:chgData name="Utilizador Convidado" userId="S::urn:spo:anon#b8c1e301c237484d4da87b2cbdd0e92f45c634face677c0460b9d839a2b64f52::" providerId="AD" clId="Web-{D8292718-9590-3353-7A0A-7F1C4A4B948B}" dt="2023-03-13T20:41:18.793" v="57" actId="20577"/>
          <ac:spMkLst>
            <pc:docMk/>
            <pc:sldMk cId="1517575698" sldId="281"/>
            <ac:spMk id="11" creationId="{053815E9-8929-FB56-A846-AE0D497C1D5E}"/>
          </ac:spMkLst>
        </pc:spChg>
      </pc:sldChg>
    </pc:docChg>
  </pc:docChgLst>
  <pc:docChgLst>
    <pc:chgData name="Joao Vieira" userId="S::joaopvieira@ua.pt::ee994a60-c2fb-4a57-91cc-8923d9e0c3fb" providerId="AD" clId="Web-{70A8ADD7-4E47-623D-8C19-763996FA1A2E}"/>
    <pc:docChg chg="modSld">
      <pc:chgData name="Joao Vieira" userId="S::joaopvieira@ua.pt::ee994a60-c2fb-4a57-91cc-8923d9e0c3fb" providerId="AD" clId="Web-{70A8ADD7-4E47-623D-8C19-763996FA1A2E}" dt="2023-03-12T23:04:01.030" v="14" actId="20577"/>
      <pc:docMkLst>
        <pc:docMk/>
      </pc:docMkLst>
      <pc:sldChg chg="modSp">
        <pc:chgData name="Joao Vieira" userId="S::joaopvieira@ua.pt::ee994a60-c2fb-4a57-91cc-8923d9e0c3fb" providerId="AD" clId="Web-{70A8ADD7-4E47-623D-8C19-763996FA1A2E}" dt="2023-03-12T23:04:01.030" v="14" actId="20577"/>
        <pc:sldMkLst>
          <pc:docMk/>
          <pc:sldMk cId="631523385" sldId="258"/>
        </pc:sldMkLst>
        <pc:spChg chg="mod">
          <ac:chgData name="Joao Vieira" userId="S::joaopvieira@ua.pt::ee994a60-c2fb-4a57-91cc-8923d9e0c3fb" providerId="AD" clId="Web-{70A8ADD7-4E47-623D-8C19-763996FA1A2E}" dt="2023-03-12T23:04:01.030" v="14" actId="20577"/>
          <ac:spMkLst>
            <pc:docMk/>
            <pc:sldMk cId="631523385" sldId="258"/>
            <ac:spMk id="11" creationId="{053815E9-8929-FB56-A846-AE0D497C1D5E}"/>
          </ac:spMkLst>
        </pc:spChg>
      </pc:sldChg>
      <pc:sldChg chg="modSp">
        <pc:chgData name="Joao Vieira" userId="S::joaopvieira@ua.pt::ee994a60-c2fb-4a57-91cc-8923d9e0c3fb" providerId="AD" clId="Web-{70A8ADD7-4E47-623D-8C19-763996FA1A2E}" dt="2023-03-12T22:11:06.464" v="1" actId="14100"/>
        <pc:sldMkLst>
          <pc:docMk/>
          <pc:sldMk cId="1367654122" sldId="271"/>
        </pc:sldMkLst>
        <pc:picChg chg="mod">
          <ac:chgData name="Joao Vieira" userId="S::joaopvieira@ua.pt::ee994a60-c2fb-4a57-91cc-8923d9e0c3fb" providerId="AD" clId="Web-{70A8ADD7-4E47-623D-8C19-763996FA1A2E}" dt="2023-03-12T22:11:06.464" v="1" actId="14100"/>
          <ac:picMkLst>
            <pc:docMk/>
            <pc:sldMk cId="1367654122" sldId="271"/>
            <ac:picMk id="11" creationId="{9F1AFE06-EAB6-2D5C-A436-1F7EA97801BA}"/>
          </ac:picMkLst>
        </pc:picChg>
      </pc:sldChg>
    </pc:docChg>
  </pc:docChgLst>
  <pc:docChgLst>
    <pc:chgData name="Lara Matos" userId="67d3d73a-66e9-4b2e-ac76-80333630473b" providerId="ADAL" clId="{8B165007-80AA-44E6-A07E-76E26E366797}"/>
    <pc:docChg chg="undo custSel addSld delSld modSld">
      <pc:chgData name="Lara Matos" userId="67d3d73a-66e9-4b2e-ac76-80333630473b" providerId="ADAL" clId="{8B165007-80AA-44E6-A07E-76E26E366797}" dt="2023-03-13T20:45:47.601" v="1926" actId="732"/>
      <pc:docMkLst>
        <pc:docMk/>
      </pc:docMkLst>
      <pc:sldChg chg="modSp mod">
        <pc:chgData name="Lara Matos" userId="67d3d73a-66e9-4b2e-ac76-80333630473b" providerId="ADAL" clId="{8B165007-80AA-44E6-A07E-76E26E366797}" dt="2023-03-13T19:49:06.370" v="1891" actId="14100"/>
        <pc:sldMkLst>
          <pc:docMk/>
          <pc:sldMk cId="2264234501" sldId="256"/>
        </pc:sldMkLst>
        <pc:spChg chg="mod">
          <ac:chgData name="Lara Matos" userId="67d3d73a-66e9-4b2e-ac76-80333630473b" providerId="ADAL" clId="{8B165007-80AA-44E6-A07E-76E26E366797}" dt="2023-03-13T11:15:30.224" v="1" actId="20577"/>
          <ac:spMkLst>
            <pc:docMk/>
            <pc:sldMk cId="2264234501" sldId="256"/>
            <ac:spMk id="9" creationId="{AD9DE1AE-77E3-EC5C-BB9C-919169DEE454}"/>
          </ac:spMkLst>
        </pc:spChg>
        <pc:picChg chg="mod">
          <ac:chgData name="Lara Matos" userId="67d3d73a-66e9-4b2e-ac76-80333630473b" providerId="ADAL" clId="{8B165007-80AA-44E6-A07E-76E26E366797}" dt="2023-03-13T19:49:06.370" v="1891" actId="14100"/>
          <ac:picMkLst>
            <pc:docMk/>
            <pc:sldMk cId="2264234501" sldId="256"/>
            <ac:picMk id="10" creationId="{619A038A-4147-AE71-DCE0-1590D96FB8FF}"/>
          </ac:picMkLst>
        </pc:picChg>
      </pc:sldChg>
      <pc:sldChg chg="modSp mod">
        <pc:chgData name="Lara Matos" userId="67d3d73a-66e9-4b2e-ac76-80333630473b" providerId="ADAL" clId="{8B165007-80AA-44E6-A07E-76E26E366797}" dt="2023-03-13T11:34:44.262" v="10" actId="1038"/>
        <pc:sldMkLst>
          <pc:docMk/>
          <pc:sldMk cId="631523385" sldId="258"/>
        </pc:sldMkLst>
        <pc:spChg chg="mod">
          <ac:chgData name="Lara Matos" userId="67d3d73a-66e9-4b2e-ac76-80333630473b" providerId="ADAL" clId="{8B165007-80AA-44E6-A07E-76E26E366797}" dt="2023-03-13T11:34:44.262" v="10" actId="1038"/>
          <ac:spMkLst>
            <pc:docMk/>
            <pc:sldMk cId="631523385" sldId="258"/>
            <ac:spMk id="10" creationId="{C95163EB-569B-7161-23F3-4BD16C31D36E}"/>
          </ac:spMkLst>
        </pc:spChg>
      </pc:sldChg>
      <pc:sldChg chg="modSp mod">
        <pc:chgData name="Lara Matos" userId="67d3d73a-66e9-4b2e-ac76-80333630473b" providerId="ADAL" clId="{8B165007-80AA-44E6-A07E-76E26E366797}" dt="2023-03-13T12:17:09.375" v="1334" actId="108"/>
        <pc:sldMkLst>
          <pc:docMk/>
          <pc:sldMk cId="3390080620" sldId="261"/>
        </pc:sldMkLst>
        <pc:spChg chg="mod">
          <ac:chgData name="Lara Matos" userId="67d3d73a-66e9-4b2e-ac76-80333630473b" providerId="ADAL" clId="{8B165007-80AA-44E6-A07E-76E26E366797}" dt="2023-03-13T12:17:09.375" v="1334" actId="108"/>
          <ac:spMkLst>
            <pc:docMk/>
            <pc:sldMk cId="3390080620" sldId="261"/>
            <ac:spMk id="9" creationId="{2B557275-539F-1C84-029D-4A1EC1464225}"/>
          </ac:spMkLst>
        </pc:spChg>
      </pc:sldChg>
      <pc:sldChg chg="delSp mod">
        <pc:chgData name="Lara Matos" userId="67d3d73a-66e9-4b2e-ac76-80333630473b" providerId="ADAL" clId="{8B165007-80AA-44E6-A07E-76E26E366797}" dt="2023-03-13T11:23:34.715" v="2" actId="478"/>
        <pc:sldMkLst>
          <pc:docMk/>
          <pc:sldMk cId="2389858437" sldId="263"/>
        </pc:sldMkLst>
        <pc:picChg chg="del">
          <ac:chgData name="Lara Matos" userId="67d3d73a-66e9-4b2e-ac76-80333630473b" providerId="ADAL" clId="{8B165007-80AA-44E6-A07E-76E26E366797}" dt="2023-03-13T11:23:34.715" v="2" actId="478"/>
          <ac:picMkLst>
            <pc:docMk/>
            <pc:sldMk cId="2389858437" sldId="263"/>
            <ac:picMk id="22" creationId="{C44AF977-D4A0-3B6D-569F-6BB65DD9D900}"/>
          </ac:picMkLst>
        </pc:picChg>
      </pc:sldChg>
      <pc:sldChg chg="add del">
        <pc:chgData name="Lara Matos" userId="67d3d73a-66e9-4b2e-ac76-80333630473b" providerId="ADAL" clId="{8B165007-80AA-44E6-A07E-76E26E366797}" dt="2023-03-13T12:12:07.163" v="1313" actId="47"/>
        <pc:sldMkLst>
          <pc:docMk/>
          <pc:sldMk cId="2720245483" sldId="266"/>
        </pc:sldMkLst>
      </pc:sldChg>
      <pc:sldChg chg="add del">
        <pc:chgData name="Lara Matos" userId="67d3d73a-66e9-4b2e-ac76-80333630473b" providerId="ADAL" clId="{8B165007-80AA-44E6-A07E-76E26E366797}" dt="2023-03-13T12:15:02.473" v="1331" actId="47"/>
        <pc:sldMkLst>
          <pc:docMk/>
          <pc:sldMk cId="1366041200" sldId="267"/>
        </pc:sldMkLst>
      </pc:sldChg>
      <pc:sldChg chg="delSp modSp mod">
        <pc:chgData name="Lara Matos" userId="67d3d73a-66e9-4b2e-ac76-80333630473b" providerId="ADAL" clId="{8B165007-80AA-44E6-A07E-76E26E366797}" dt="2023-03-13T12:21:37.536" v="1351" actId="1076"/>
        <pc:sldMkLst>
          <pc:docMk/>
          <pc:sldMk cId="4223031987" sldId="268"/>
        </pc:sldMkLst>
        <pc:spChg chg="mod">
          <ac:chgData name="Lara Matos" userId="67d3d73a-66e9-4b2e-ac76-80333630473b" providerId="ADAL" clId="{8B165007-80AA-44E6-A07E-76E26E366797}" dt="2023-03-13T12:19:02.479" v="1348" actId="27636"/>
          <ac:spMkLst>
            <pc:docMk/>
            <pc:sldMk cId="4223031987" sldId="268"/>
            <ac:spMk id="10" creationId="{163E4247-4E20-5D2C-B14F-BFA86BABC27E}"/>
          </ac:spMkLst>
        </pc:spChg>
        <pc:spChg chg="del">
          <ac:chgData name="Lara Matos" userId="67d3d73a-66e9-4b2e-ac76-80333630473b" providerId="ADAL" clId="{8B165007-80AA-44E6-A07E-76E26E366797}" dt="2023-03-13T12:01:35.450" v="872" actId="478"/>
          <ac:spMkLst>
            <pc:docMk/>
            <pc:sldMk cId="4223031987" sldId="268"/>
            <ac:spMk id="11" creationId="{053815E9-8929-FB56-A846-AE0D497C1D5E}"/>
          </ac:spMkLst>
        </pc:spChg>
        <pc:spChg chg="mod">
          <ac:chgData name="Lara Matos" userId="67d3d73a-66e9-4b2e-ac76-80333630473b" providerId="ADAL" clId="{8B165007-80AA-44E6-A07E-76E26E366797}" dt="2023-03-13T12:03:41.552" v="925" actId="1076"/>
          <ac:spMkLst>
            <pc:docMk/>
            <pc:sldMk cId="4223031987" sldId="268"/>
            <ac:spMk id="12" creationId="{04F741FF-F985-C878-AED0-80689E87F617}"/>
          </ac:spMkLst>
        </pc:spChg>
        <pc:picChg chg="mod">
          <ac:chgData name="Lara Matos" userId="67d3d73a-66e9-4b2e-ac76-80333630473b" providerId="ADAL" clId="{8B165007-80AA-44E6-A07E-76E26E366797}" dt="2023-03-13T12:21:37.536" v="1351" actId="1076"/>
          <ac:picMkLst>
            <pc:docMk/>
            <pc:sldMk cId="4223031987" sldId="268"/>
            <ac:picMk id="13" creationId="{9416B806-7998-551C-E8C4-594FE755E8F5}"/>
          </ac:picMkLst>
        </pc:picChg>
      </pc:sldChg>
      <pc:sldChg chg="del">
        <pc:chgData name="Lara Matos" userId="67d3d73a-66e9-4b2e-ac76-80333630473b" providerId="ADAL" clId="{8B165007-80AA-44E6-A07E-76E26E366797}" dt="2023-03-13T12:01:06.577" v="871" actId="47"/>
        <pc:sldMkLst>
          <pc:docMk/>
          <pc:sldMk cId="623855816" sldId="269"/>
        </pc:sldMkLst>
      </pc:sldChg>
      <pc:sldChg chg="del">
        <pc:chgData name="Lara Matos" userId="67d3d73a-66e9-4b2e-ac76-80333630473b" providerId="ADAL" clId="{8B165007-80AA-44E6-A07E-76E26E366797}" dt="2023-03-13T12:21:01.892" v="1350" actId="47"/>
        <pc:sldMkLst>
          <pc:docMk/>
          <pc:sldMk cId="2044952145" sldId="270"/>
        </pc:sldMkLst>
      </pc:sldChg>
      <pc:sldChg chg="modSp mod">
        <pc:chgData name="Lara Matos" userId="67d3d73a-66e9-4b2e-ac76-80333630473b" providerId="ADAL" clId="{8B165007-80AA-44E6-A07E-76E26E366797}" dt="2023-03-13T12:18:31.619" v="1346" actId="20577"/>
        <pc:sldMkLst>
          <pc:docMk/>
          <pc:sldMk cId="1367654122" sldId="271"/>
        </pc:sldMkLst>
        <pc:spChg chg="mod">
          <ac:chgData name="Lara Matos" userId="67d3d73a-66e9-4b2e-ac76-80333630473b" providerId="ADAL" clId="{8B165007-80AA-44E6-A07E-76E26E366797}" dt="2023-03-13T12:17:58.357" v="1341" actId="1076"/>
          <ac:spMkLst>
            <pc:docMk/>
            <pc:sldMk cId="1367654122" sldId="271"/>
            <ac:spMk id="12" creationId="{1A741033-2D9C-F91B-A1EE-39559BED5B78}"/>
          </ac:spMkLst>
        </pc:spChg>
        <pc:spChg chg="mod">
          <ac:chgData name="Lara Matos" userId="67d3d73a-66e9-4b2e-ac76-80333630473b" providerId="ADAL" clId="{8B165007-80AA-44E6-A07E-76E26E366797}" dt="2023-03-13T12:18:05.286" v="1342" actId="1076"/>
          <ac:spMkLst>
            <pc:docMk/>
            <pc:sldMk cId="1367654122" sldId="271"/>
            <ac:spMk id="13" creationId="{86BEE2EB-7536-ABC8-04E6-57AC771F955E}"/>
          </ac:spMkLst>
        </pc:spChg>
        <pc:spChg chg="mod">
          <ac:chgData name="Lara Matos" userId="67d3d73a-66e9-4b2e-ac76-80333630473b" providerId="ADAL" clId="{8B165007-80AA-44E6-A07E-76E26E366797}" dt="2023-03-13T12:18:21.880" v="1345" actId="1076"/>
          <ac:spMkLst>
            <pc:docMk/>
            <pc:sldMk cId="1367654122" sldId="271"/>
            <ac:spMk id="14" creationId="{EADD1EEF-F0D4-2625-BF79-2DB916E4F725}"/>
          </ac:spMkLst>
        </pc:spChg>
        <pc:spChg chg="mod">
          <ac:chgData name="Lara Matos" userId="67d3d73a-66e9-4b2e-ac76-80333630473b" providerId="ADAL" clId="{8B165007-80AA-44E6-A07E-76E26E366797}" dt="2023-03-13T12:18:31.619" v="1346" actId="20577"/>
          <ac:spMkLst>
            <pc:docMk/>
            <pc:sldMk cId="1367654122" sldId="271"/>
            <ac:spMk id="15" creationId="{523621F8-444D-6067-2D6F-697E282C78AD}"/>
          </ac:spMkLst>
        </pc:spChg>
      </pc:sldChg>
      <pc:sldChg chg="modSp mod">
        <pc:chgData name="Lara Matos" userId="67d3d73a-66e9-4b2e-ac76-80333630473b" providerId="ADAL" clId="{8B165007-80AA-44E6-A07E-76E26E366797}" dt="2023-03-13T13:08:12.659" v="1868" actId="115"/>
        <pc:sldMkLst>
          <pc:docMk/>
          <pc:sldMk cId="2283161289" sldId="273"/>
        </pc:sldMkLst>
        <pc:spChg chg="mod">
          <ac:chgData name="Lara Matos" userId="67d3d73a-66e9-4b2e-ac76-80333630473b" providerId="ADAL" clId="{8B165007-80AA-44E6-A07E-76E26E366797}" dt="2023-03-13T11:36:32.090" v="45" actId="1076"/>
          <ac:spMkLst>
            <pc:docMk/>
            <pc:sldMk cId="2283161289" sldId="273"/>
            <ac:spMk id="9" creationId="{2B557275-539F-1C84-029D-4A1EC1464225}"/>
          </ac:spMkLst>
        </pc:spChg>
        <pc:spChg chg="mod">
          <ac:chgData name="Lara Matos" userId="67d3d73a-66e9-4b2e-ac76-80333630473b" providerId="ADAL" clId="{8B165007-80AA-44E6-A07E-76E26E366797}" dt="2023-03-13T13:08:12.659" v="1868" actId="115"/>
          <ac:spMkLst>
            <pc:docMk/>
            <pc:sldMk cId="2283161289" sldId="273"/>
            <ac:spMk id="28" creationId="{82D0C105-02DF-8D9F-2D63-3C8BB6839FF7}"/>
          </ac:spMkLst>
        </pc:spChg>
        <pc:spChg chg="mod">
          <ac:chgData name="Lara Matos" userId="67d3d73a-66e9-4b2e-ac76-80333630473b" providerId="ADAL" clId="{8B165007-80AA-44E6-A07E-76E26E366797}" dt="2023-03-13T11:36:26.550" v="44" actId="1038"/>
          <ac:spMkLst>
            <pc:docMk/>
            <pc:sldMk cId="2283161289" sldId="273"/>
            <ac:spMk id="29" creationId="{2C7599BD-F6EB-7565-EC05-8374492DF25D}"/>
          </ac:spMkLst>
        </pc:spChg>
        <pc:spChg chg="mod">
          <ac:chgData name="Lara Matos" userId="67d3d73a-66e9-4b2e-ac76-80333630473b" providerId="ADAL" clId="{8B165007-80AA-44E6-A07E-76E26E366797}" dt="2023-03-13T11:36:26.550" v="44" actId="1038"/>
          <ac:spMkLst>
            <pc:docMk/>
            <pc:sldMk cId="2283161289" sldId="273"/>
            <ac:spMk id="30" creationId="{A49F8EA5-31D2-113F-85BF-B3D78577B7BA}"/>
          </ac:spMkLst>
        </pc:spChg>
        <pc:spChg chg="mod">
          <ac:chgData name="Lara Matos" userId="67d3d73a-66e9-4b2e-ac76-80333630473b" providerId="ADAL" clId="{8B165007-80AA-44E6-A07E-76E26E366797}" dt="2023-03-13T11:36:26.550" v="44" actId="1038"/>
          <ac:spMkLst>
            <pc:docMk/>
            <pc:sldMk cId="2283161289" sldId="273"/>
            <ac:spMk id="40" creationId="{7CD4A990-8B65-F877-3539-5BF7C973BCDE}"/>
          </ac:spMkLst>
        </pc:spChg>
        <pc:grpChg chg="mod">
          <ac:chgData name="Lara Matos" userId="67d3d73a-66e9-4b2e-ac76-80333630473b" providerId="ADAL" clId="{8B165007-80AA-44E6-A07E-76E26E366797}" dt="2023-03-13T11:36:26.550" v="44" actId="1038"/>
          <ac:grpSpMkLst>
            <pc:docMk/>
            <pc:sldMk cId="2283161289" sldId="273"/>
            <ac:grpSpMk id="10" creationId="{013A997C-78E7-CA2F-D62C-FC5A230659F3}"/>
          </ac:grpSpMkLst>
        </pc:grpChg>
        <pc:grpChg chg="mod">
          <ac:chgData name="Lara Matos" userId="67d3d73a-66e9-4b2e-ac76-80333630473b" providerId="ADAL" clId="{8B165007-80AA-44E6-A07E-76E26E366797}" dt="2023-03-13T11:36:26.550" v="44" actId="1038"/>
          <ac:grpSpMkLst>
            <pc:docMk/>
            <pc:sldMk cId="2283161289" sldId="273"/>
            <ac:grpSpMk id="16" creationId="{4968B903-50AE-7066-1D99-0DA986531916}"/>
          </ac:grpSpMkLst>
        </pc:grpChg>
        <pc:grpChg chg="mod">
          <ac:chgData name="Lara Matos" userId="67d3d73a-66e9-4b2e-ac76-80333630473b" providerId="ADAL" clId="{8B165007-80AA-44E6-A07E-76E26E366797}" dt="2023-03-13T11:36:26.550" v="44" actId="1038"/>
          <ac:grpSpMkLst>
            <pc:docMk/>
            <pc:sldMk cId="2283161289" sldId="273"/>
            <ac:grpSpMk id="22" creationId="{EB95B8FF-8790-4030-1950-3851AEE0393C}"/>
          </ac:grpSpMkLst>
        </pc:grpChg>
        <pc:grpChg chg="mod">
          <ac:chgData name="Lara Matos" userId="67d3d73a-66e9-4b2e-ac76-80333630473b" providerId="ADAL" clId="{8B165007-80AA-44E6-A07E-76E26E366797}" dt="2023-03-13T11:36:26.550" v="44" actId="1038"/>
          <ac:grpSpMkLst>
            <pc:docMk/>
            <pc:sldMk cId="2283161289" sldId="273"/>
            <ac:grpSpMk id="31" creationId="{0959A10B-EC65-51F8-E8CA-814516AE9009}"/>
          </ac:grpSpMkLst>
        </pc:grpChg>
        <pc:grpChg chg="mod">
          <ac:chgData name="Lara Matos" userId="67d3d73a-66e9-4b2e-ac76-80333630473b" providerId="ADAL" clId="{8B165007-80AA-44E6-A07E-76E26E366797}" dt="2023-03-13T11:36:26.550" v="44" actId="1038"/>
          <ac:grpSpMkLst>
            <pc:docMk/>
            <pc:sldMk cId="2283161289" sldId="273"/>
            <ac:grpSpMk id="34" creationId="{9325CDDC-64B3-6F41-A830-7D9475E6C705}"/>
          </ac:grpSpMkLst>
        </pc:grpChg>
      </pc:sldChg>
      <pc:sldChg chg="modSp mod">
        <pc:chgData name="Lara Matos" userId="67d3d73a-66e9-4b2e-ac76-80333630473b" providerId="ADAL" clId="{8B165007-80AA-44E6-A07E-76E26E366797}" dt="2023-03-13T11:32:46.452" v="3" actId="1076"/>
        <pc:sldMkLst>
          <pc:docMk/>
          <pc:sldMk cId="3054592906" sldId="274"/>
        </pc:sldMkLst>
        <pc:spChg chg="mod">
          <ac:chgData name="Lara Matos" userId="67d3d73a-66e9-4b2e-ac76-80333630473b" providerId="ADAL" clId="{8B165007-80AA-44E6-A07E-76E26E366797}" dt="2023-03-13T11:32:46.452" v="3" actId="1076"/>
          <ac:spMkLst>
            <pc:docMk/>
            <pc:sldMk cId="3054592906" sldId="274"/>
            <ac:spMk id="9" creationId="{2B557275-539F-1C84-029D-4A1EC1464225}"/>
          </ac:spMkLst>
        </pc:spChg>
      </pc:sldChg>
      <pc:sldChg chg="modSp mod">
        <pc:chgData name="Lara Matos" userId="67d3d73a-66e9-4b2e-ac76-80333630473b" providerId="ADAL" clId="{8B165007-80AA-44E6-A07E-76E26E366797}" dt="2023-03-13T11:33:01.577" v="5" actId="20577"/>
        <pc:sldMkLst>
          <pc:docMk/>
          <pc:sldMk cId="2348791097" sldId="275"/>
        </pc:sldMkLst>
        <pc:spChg chg="mod">
          <ac:chgData name="Lara Matos" userId="67d3d73a-66e9-4b2e-ac76-80333630473b" providerId="ADAL" clId="{8B165007-80AA-44E6-A07E-76E26E366797}" dt="2023-03-13T11:33:01.577" v="5" actId="20577"/>
          <ac:spMkLst>
            <pc:docMk/>
            <pc:sldMk cId="2348791097" sldId="275"/>
            <ac:spMk id="2" creationId="{EB489920-2137-5962-081E-B4E310BF5A05}"/>
          </ac:spMkLst>
        </pc:spChg>
      </pc:sldChg>
      <pc:sldChg chg="modSp mod">
        <pc:chgData name="Lara Matos" userId="67d3d73a-66e9-4b2e-ac76-80333630473b" providerId="ADAL" clId="{8B165007-80AA-44E6-A07E-76E26E366797}" dt="2023-03-13T11:33:05.445" v="7" actId="20577"/>
        <pc:sldMkLst>
          <pc:docMk/>
          <pc:sldMk cId="3464347496" sldId="276"/>
        </pc:sldMkLst>
        <pc:spChg chg="mod">
          <ac:chgData name="Lara Matos" userId="67d3d73a-66e9-4b2e-ac76-80333630473b" providerId="ADAL" clId="{8B165007-80AA-44E6-A07E-76E26E366797}" dt="2023-03-13T11:33:05.445" v="7" actId="20577"/>
          <ac:spMkLst>
            <pc:docMk/>
            <pc:sldMk cId="3464347496" sldId="276"/>
            <ac:spMk id="2" creationId="{EB489920-2137-5962-081E-B4E310BF5A05}"/>
          </ac:spMkLst>
        </pc:spChg>
      </pc:sldChg>
      <pc:sldChg chg="addSp delSp modSp add mod">
        <pc:chgData name="Lara Matos" userId="67d3d73a-66e9-4b2e-ac76-80333630473b" providerId="ADAL" clId="{8B165007-80AA-44E6-A07E-76E26E366797}" dt="2023-03-13T12:53:57.215" v="1821" actId="403"/>
        <pc:sldMkLst>
          <pc:docMk/>
          <pc:sldMk cId="2702112578" sldId="279"/>
        </pc:sldMkLst>
        <pc:spChg chg="mod">
          <ac:chgData name="Lara Matos" userId="67d3d73a-66e9-4b2e-ac76-80333630473b" providerId="ADAL" clId="{8B165007-80AA-44E6-A07E-76E26E366797}" dt="2023-03-13T11:37:58.330" v="103" actId="20577"/>
          <ac:spMkLst>
            <pc:docMk/>
            <pc:sldMk cId="2702112578" sldId="279"/>
            <ac:spMk id="2" creationId="{EB489920-2137-5962-081E-B4E310BF5A05}"/>
          </ac:spMkLst>
        </pc:spChg>
        <pc:spChg chg="add del mod">
          <ac:chgData name="Lara Matos" userId="67d3d73a-66e9-4b2e-ac76-80333630473b" providerId="ADAL" clId="{8B165007-80AA-44E6-A07E-76E26E366797}" dt="2023-03-13T12:53:57.215" v="1821" actId="403"/>
          <ac:spMkLst>
            <pc:docMk/>
            <pc:sldMk cId="2702112578" sldId="279"/>
            <ac:spMk id="7" creationId="{64563671-080A-133D-C777-489C561AA560}"/>
          </ac:spMkLst>
        </pc:spChg>
        <pc:spChg chg="del">
          <ac:chgData name="Lara Matos" userId="67d3d73a-66e9-4b2e-ac76-80333630473b" providerId="ADAL" clId="{8B165007-80AA-44E6-A07E-76E26E366797}" dt="2023-03-13T11:38:44.021" v="104" actId="478"/>
          <ac:spMkLst>
            <pc:docMk/>
            <pc:sldMk cId="2702112578" sldId="279"/>
            <ac:spMk id="10" creationId="{B783FEFC-B11E-5F6D-C01C-82FC61862C05}"/>
          </ac:spMkLst>
        </pc:spChg>
        <pc:graphicFrameChg chg="del">
          <ac:chgData name="Lara Matos" userId="67d3d73a-66e9-4b2e-ac76-80333630473b" providerId="ADAL" clId="{8B165007-80AA-44E6-A07E-76E26E366797}" dt="2023-03-13T11:38:44.021" v="104" actId="478"/>
          <ac:graphicFrameMkLst>
            <pc:docMk/>
            <pc:sldMk cId="2702112578" sldId="279"/>
            <ac:graphicFrameMk id="3" creationId="{F19BDCDE-C1E6-17CE-D2C8-F04C99679214}"/>
          </ac:graphicFrameMkLst>
        </pc:graphicFrameChg>
      </pc:sldChg>
      <pc:sldChg chg="delSp modSp mod">
        <pc:chgData name="Lara Matos" userId="67d3d73a-66e9-4b2e-ac76-80333630473b" providerId="ADAL" clId="{8B165007-80AA-44E6-A07E-76E26E366797}" dt="2023-03-13T12:19:12.589" v="1349" actId="404"/>
        <pc:sldMkLst>
          <pc:docMk/>
          <pc:sldMk cId="1517575698" sldId="281"/>
        </pc:sldMkLst>
        <pc:spChg chg="mod">
          <ac:chgData name="Lara Matos" userId="67d3d73a-66e9-4b2e-ac76-80333630473b" providerId="ADAL" clId="{8B165007-80AA-44E6-A07E-76E26E366797}" dt="2023-03-13T12:19:12.589" v="1349" actId="404"/>
          <ac:spMkLst>
            <pc:docMk/>
            <pc:sldMk cId="1517575698" sldId="281"/>
            <ac:spMk id="10" creationId="{163E4247-4E20-5D2C-B14F-BFA86BABC27E}"/>
          </ac:spMkLst>
        </pc:spChg>
        <pc:spChg chg="mod">
          <ac:chgData name="Lara Matos" userId="67d3d73a-66e9-4b2e-ac76-80333630473b" providerId="ADAL" clId="{8B165007-80AA-44E6-A07E-76E26E366797}" dt="2023-03-13T12:07:52.211" v="1202" actId="20577"/>
          <ac:spMkLst>
            <pc:docMk/>
            <pc:sldMk cId="1517575698" sldId="281"/>
            <ac:spMk id="11" creationId="{053815E9-8929-FB56-A846-AE0D497C1D5E}"/>
          </ac:spMkLst>
        </pc:spChg>
        <pc:spChg chg="mod">
          <ac:chgData name="Lara Matos" userId="67d3d73a-66e9-4b2e-ac76-80333630473b" providerId="ADAL" clId="{8B165007-80AA-44E6-A07E-76E26E366797}" dt="2023-03-13T12:08:08.220" v="1204" actId="1076"/>
          <ac:spMkLst>
            <pc:docMk/>
            <pc:sldMk cId="1517575698" sldId="281"/>
            <ac:spMk id="12" creationId="{04F741FF-F985-C878-AED0-80689E87F617}"/>
          </ac:spMkLst>
        </pc:spChg>
        <pc:picChg chg="del">
          <ac:chgData name="Lara Matos" userId="67d3d73a-66e9-4b2e-ac76-80333630473b" providerId="ADAL" clId="{8B165007-80AA-44E6-A07E-76E26E366797}" dt="2023-03-13T12:06:38.044" v="1072" actId="478"/>
          <ac:picMkLst>
            <pc:docMk/>
            <pc:sldMk cId="1517575698" sldId="281"/>
            <ac:picMk id="9" creationId="{EF566558-6FF7-4012-89BA-DC92A20C468F}"/>
          </ac:picMkLst>
        </pc:picChg>
        <pc:picChg chg="del mod">
          <ac:chgData name="Lara Matos" userId="67d3d73a-66e9-4b2e-ac76-80333630473b" providerId="ADAL" clId="{8B165007-80AA-44E6-A07E-76E26E366797}" dt="2023-03-13T12:06:36.998" v="1071" actId="478"/>
          <ac:picMkLst>
            <pc:docMk/>
            <pc:sldMk cId="1517575698" sldId="281"/>
            <ac:picMk id="13" creationId="{9416B806-7998-551C-E8C4-594FE755E8F5}"/>
          </ac:picMkLst>
        </pc:picChg>
      </pc:sldChg>
      <pc:sldChg chg="del">
        <pc:chgData name="Lara Matos" userId="67d3d73a-66e9-4b2e-ac76-80333630473b" providerId="ADAL" clId="{8B165007-80AA-44E6-A07E-76E26E366797}" dt="2023-03-13T12:05:00.372" v="1014" actId="47"/>
        <pc:sldMkLst>
          <pc:docMk/>
          <pc:sldMk cId="1069120234" sldId="282"/>
        </pc:sldMkLst>
      </pc:sldChg>
      <pc:sldChg chg="addSp delSp modSp add mod">
        <pc:chgData name="Lara Matos" userId="67d3d73a-66e9-4b2e-ac76-80333630473b" providerId="ADAL" clId="{8B165007-80AA-44E6-A07E-76E26E366797}" dt="2023-03-13T12:00:56.997" v="870" actId="14100"/>
        <pc:sldMkLst>
          <pc:docMk/>
          <pc:sldMk cId="15265119" sldId="283"/>
        </pc:sldMkLst>
        <pc:spChg chg="mod">
          <ac:chgData name="Lara Matos" userId="67d3d73a-66e9-4b2e-ac76-80333630473b" providerId="ADAL" clId="{8B165007-80AA-44E6-A07E-76E26E366797}" dt="2023-03-13T11:55:13.724" v="637" actId="20577"/>
          <ac:spMkLst>
            <pc:docMk/>
            <pc:sldMk cId="15265119" sldId="283"/>
            <ac:spMk id="7" creationId="{DAC40FC0-FBC2-DDE3-FCAB-807314C388A8}"/>
          </ac:spMkLst>
        </pc:spChg>
        <pc:spChg chg="mod">
          <ac:chgData name="Lara Matos" userId="67d3d73a-66e9-4b2e-ac76-80333630473b" providerId="ADAL" clId="{8B165007-80AA-44E6-A07E-76E26E366797}" dt="2023-03-13T12:00:45.686" v="869" actId="20577"/>
          <ac:spMkLst>
            <pc:docMk/>
            <pc:sldMk cId="15265119" sldId="283"/>
            <ac:spMk id="8" creationId="{3B639B35-E6D8-04BD-56F4-7A89CFEC45B1}"/>
          </ac:spMkLst>
        </pc:spChg>
        <pc:spChg chg="mod">
          <ac:chgData name="Lara Matos" userId="67d3d73a-66e9-4b2e-ac76-80333630473b" providerId="ADAL" clId="{8B165007-80AA-44E6-A07E-76E26E366797}" dt="2023-03-13T12:00:56.997" v="870" actId="14100"/>
          <ac:spMkLst>
            <pc:docMk/>
            <pc:sldMk cId="15265119" sldId="283"/>
            <ac:spMk id="10" creationId="{163E4247-4E20-5D2C-B14F-BFA86BABC27E}"/>
          </ac:spMkLst>
        </pc:spChg>
        <pc:spChg chg="del">
          <ac:chgData name="Lara Matos" userId="67d3d73a-66e9-4b2e-ac76-80333630473b" providerId="ADAL" clId="{8B165007-80AA-44E6-A07E-76E26E366797}" dt="2023-03-13T11:55:18.351" v="638" actId="478"/>
          <ac:spMkLst>
            <pc:docMk/>
            <pc:sldMk cId="15265119" sldId="283"/>
            <ac:spMk id="11" creationId="{053815E9-8929-FB56-A846-AE0D497C1D5E}"/>
          </ac:spMkLst>
        </pc:spChg>
        <pc:spChg chg="mod">
          <ac:chgData name="Lara Matos" userId="67d3d73a-66e9-4b2e-ac76-80333630473b" providerId="ADAL" clId="{8B165007-80AA-44E6-A07E-76E26E366797}" dt="2023-03-13T11:57:22.364" v="734" actId="1076"/>
          <ac:spMkLst>
            <pc:docMk/>
            <pc:sldMk cId="15265119" sldId="283"/>
            <ac:spMk id="12" creationId="{04F741FF-F985-C878-AED0-80689E87F617}"/>
          </ac:spMkLst>
        </pc:spChg>
        <pc:picChg chg="add mod">
          <ac:chgData name="Lara Matos" userId="67d3d73a-66e9-4b2e-ac76-80333630473b" providerId="ADAL" clId="{8B165007-80AA-44E6-A07E-76E26E366797}" dt="2023-03-13T11:58:49.041" v="744" actId="1076"/>
          <ac:picMkLst>
            <pc:docMk/>
            <pc:sldMk cId="15265119" sldId="283"/>
            <ac:picMk id="9" creationId="{86C5140A-BFA6-387E-AAE6-0DD3FE66138E}"/>
          </ac:picMkLst>
        </pc:picChg>
        <pc:picChg chg="del">
          <ac:chgData name="Lara Matos" userId="67d3d73a-66e9-4b2e-ac76-80333630473b" providerId="ADAL" clId="{8B165007-80AA-44E6-A07E-76E26E366797}" dt="2023-03-13T11:57:46.491" v="736" actId="478"/>
          <ac:picMkLst>
            <pc:docMk/>
            <pc:sldMk cId="15265119" sldId="283"/>
            <ac:picMk id="13" creationId="{21EE6804-72C9-152D-0C1B-D9C28AA81C94}"/>
          </ac:picMkLst>
        </pc:picChg>
        <pc:picChg chg="del">
          <ac:chgData name="Lara Matos" userId="67d3d73a-66e9-4b2e-ac76-80333630473b" providerId="ADAL" clId="{8B165007-80AA-44E6-A07E-76E26E366797}" dt="2023-03-13T11:57:48.074" v="737" actId="478"/>
          <ac:picMkLst>
            <pc:docMk/>
            <pc:sldMk cId="15265119" sldId="283"/>
            <ac:picMk id="14" creationId="{D53DE051-C30A-A42D-186C-78EBDBCBDAF5}"/>
          </ac:picMkLst>
        </pc:picChg>
        <pc:picChg chg="del">
          <ac:chgData name="Lara Matos" userId="67d3d73a-66e9-4b2e-ac76-80333630473b" providerId="ADAL" clId="{8B165007-80AA-44E6-A07E-76E26E366797}" dt="2023-03-13T11:57:44.970" v="735" actId="478"/>
          <ac:picMkLst>
            <pc:docMk/>
            <pc:sldMk cId="15265119" sldId="283"/>
            <ac:picMk id="15" creationId="{88C46523-6F36-9A14-21E2-0F0779470601}"/>
          </ac:picMkLst>
        </pc:picChg>
        <pc:picChg chg="add mod">
          <ac:chgData name="Lara Matos" userId="67d3d73a-66e9-4b2e-ac76-80333630473b" providerId="ADAL" clId="{8B165007-80AA-44E6-A07E-76E26E366797}" dt="2023-03-13T11:58:45.395" v="743" actId="14100"/>
          <ac:picMkLst>
            <pc:docMk/>
            <pc:sldMk cId="15265119" sldId="283"/>
            <ac:picMk id="17" creationId="{80A746C5-D6DF-A499-3DC6-EE65B5BE30E0}"/>
          </ac:picMkLst>
        </pc:picChg>
      </pc:sldChg>
      <pc:sldChg chg="addSp delSp modSp mod modAnim">
        <pc:chgData name="Lara Matos" userId="67d3d73a-66e9-4b2e-ac76-80333630473b" providerId="ADAL" clId="{8B165007-80AA-44E6-A07E-76E26E366797}" dt="2023-03-13T20:45:47.601" v="1926" actId="732"/>
        <pc:sldMkLst>
          <pc:docMk/>
          <pc:sldMk cId="1065069930" sldId="284"/>
        </pc:sldMkLst>
        <pc:spChg chg="add del mod">
          <ac:chgData name="Lara Matos" userId="67d3d73a-66e9-4b2e-ac76-80333630473b" providerId="ADAL" clId="{8B165007-80AA-44E6-A07E-76E26E366797}" dt="2023-03-13T12:58:30.126" v="1856"/>
          <ac:spMkLst>
            <pc:docMk/>
            <pc:sldMk cId="1065069930" sldId="284"/>
            <ac:spMk id="3" creationId="{55374028-B23A-E6F5-B85D-25905947DA42}"/>
          </ac:spMkLst>
        </pc:spChg>
        <pc:picChg chg="add mod modCrop">
          <ac:chgData name="Lara Matos" userId="67d3d73a-66e9-4b2e-ac76-80333630473b" providerId="ADAL" clId="{8B165007-80AA-44E6-A07E-76E26E366797}" dt="2023-03-13T20:45:47.601" v="1926" actId="732"/>
          <ac:picMkLst>
            <pc:docMk/>
            <pc:sldMk cId="1065069930" sldId="284"/>
            <ac:picMk id="10" creationId="{1EAD902C-7684-09CD-8590-99EB4E119C9F}"/>
          </ac:picMkLst>
        </pc:picChg>
      </pc:sldChg>
      <pc:sldChg chg="modSp mod">
        <pc:chgData name="Lara Matos" userId="67d3d73a-66e9-4b2e-ac76-80333630473b" providerId="ADAL" clId="{8B165007-80AA-44E6-A07E-76E26E366797}" dt="2023-03-13T19:48:00.596" v="1890" actId="20577"/>
        <pc:sldMkLst>
          <pc:docMk/>
          <pc:sldMk cId="477267559" sldId="285"/>
        </pc:sldMkLst>
        <pc:spChg chg="mod">
          <ac:chgData name="Lara Matos" userId="67d3d73a-66e9-4b2e-ac76-80333630473b" providerId="ADAL" clId="{8B165007-80AA-44E6-A07E-76E26E366797}" dt="2023-03-13T19:48:00.596" v="1890" actId="20577"/>
          <ac:spMkLst>
            <pc:docMk/>
            <pc:sldMk cId="477267559" sldId="285"/>
            <ac:spMk id="2" creationId="{EB489920-2137-5962-081E-B4E310BF5A05}"/>
          </ac:spMkLst>
        </pc:spChg>
      </pc:sldChg>
      <pc:sldChg chg="addSp delSp modSp mod">
        <pc:chgData name="Lara Matos" userId="67d3d73a-66e9-4b2e-ac76-80333630473b" providerId="ADAL" clId="{8B165007-80AA-44E6-A07E-76E26E366797}" dt="2023-03-13T20:04:49.079" v="1920" actId="2711"/>
        <pc:sldMkLst>
          <pc:docMk/>
          <pc:sldMk cId="1182475811" sldId="286"/>
        </pc:sldMkLst>
        <pc:spChg chg="del">
          <ac:chgData name="Lara Matos" userId="67d3d73a-66e9-4b2e-ac76-80333630473b" providerId="ADAL" clId="{8B165007-80AA-44E6-A07E-76E26E366797}" dt="2023-03-13T15:58:30.964" v="1869" actId="478"/>
          <ac:spMkLst>
            <pc:docMk/>
            <pc:sldMk cId="1182475811" sldId="286"/>
            <ac:spMk id="23" creationId="{62691A87-4C8C-AB82-4800-35DB6F8ABB0D}"/>
          </ac:spMkLst>
        </pc:spChg>
        <pc:graphicFrameChg chg="add mod modGraphic">
          <ac:chgData name="Lara Matos" userId="67d3d73a-66e9-4b2e-ac76-80333630473b" providerId="ADAL" clId="{8B165007-80AA-44E6-A07E-76E26E366797}" dt="2023-03-13T20:04:49.079" v="1920" actId="2711"/>
          <ac:graphicFrameMkLst>
            <pc:docMk/>
            <pc:sldMk cId="1182475811" sldId="286"/>
            <ac:graphicFrameMk id="2" creationId="{91D81B9D-1804-4E60-A782-F357BF1BA918}"/>
          </ac:graphicFrameMkLst>
        </pc:graphicFrameChg>
      </pc:sldChg>
    </pc:docChg>
  </pc:docChgLst>
  <pc:docChgLst>
    <pc:chgData name="Utilizador Convidado" userId="S::urn:spo:anon#b8c1e301c237484d4da87b2cbdd0e92f45c634face677c0460b9d839a2b64f52::" providerId="AD" clId="Web-{DDB78AEB-63A6-6676-D26A-BC6C843C8CD8}"/>
    <pc:docChg chg="modSld">
      <pc:chgData name="Utilizador Convidado" userId="S::urn:spo:anon#b8c1e301c237484d4da87b2cbdd0e92f45c634face677c0460b9d839a2b64f52::" providerId="AD" clId="Web-{DDB78AEB-63A6-6676-D26A-BC6C843C8CD8}" dt="2023-03-13T12:19:51.558" v="189" actId="20577"/>
      <pc:docMkLst>
        <pc:docMk/>
      </pc:docMkLst>
      <pc:sldChg chg="modSp">
        <pc:chgData name="Utilizador Convidado" userId="S::urn:spo:anon#b8c1e301c237484d4da87b2cbdd0e92f45c634face677c0460b9d839a2b64f52::" providerId="AD" clId="Web-{DDB78AEB-63A6-6676-D26A-BC6C843C8CD8}" dt="2023-03-13T12:19:51.558" v="189" actId="20577"/>
        <pc:sldMkLst>
          <pc:docMk/>
          <pc:sldMk cId="3390080620" sldId="261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2:19:51.558" v="189" actId="20577"/>
          <ac:spMkLst>
            <pc:docMk/>
            <pc:sldMk cId="3390080620" sldId="261"/>
            <ac:spMk id="9" creationId="{2B557275-539F-1C84-029D-4A1EC1464225}"/>
          </ac:spMkLst>
        </pc:spChg>
      </pc:sldChg>
      <pc:sldChg chg="modSp">
        <pc:chgData name="Utilizador Convidado" userId="S::urn:spo:anon#b8c1e301c237484d4da87b2cbdd0e92f45c634face677c0460b9d839a2b64f52::" providerId="AD" clId="Web-{DDB78AEB-63A6-6676-D26A-BC6C843C8CD8}" dt="2023-03-13T11:53:49.447" v="89" actId="20577"/>
        <pc:sldMkLst>
          <pc:docMk/>
          <pc:sldMk cId="2389858437" sldId="263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1:53:49.447" v="89" actId="20577"/>
          <ac:spMkLst>
            <pc:docMk/>
            <pc:sldMk cId="2389858437" sldId="263"/>
            <ac:spMk id="11" creationId="{053815E9-8929-FB56-A846-AE0D497C1D5E}"/>
          </ac:spMkLst>
        </pc:spChg>
      </pc:sldChg>
      <pc:sldChg chg="delSp modSp">
        <pc:chgData name="Utilizador Convidado" userId="S::urn:spo:anon#b8c1e301c237484d4da87b2cbdd0e92f45c634face677c0460b9d839a2b64f52::" providerId="AD" clId="Web-{DDB78AEB-63A6-6676-D26A-BC6C843C8CD8}" dt="2023-03-13T12:06:45.268" v="124"/>
        <pc:sldMkLst>
          <pc:docMk/>
          <pc:sldMk cId="1366041200" sldId="267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1:55:24.513" v="94" actId="20577"/>
          <ac:spMkLst>
            <pc:docMk/>
            <pc:sldMk cId="1366041200" sldId="267"/>
            <ac:spMk id="2" creationId="{9E1E15B1-402A-F9B0-5619-82FE7D01C6E4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1:55:29.560" v="95" actId="20577"/>
          <ac:spMkLst>
            <pc:docMk/>
            <pc:sldMk cId="1366041200" sldId="267"/>
            <ac:spMk id="7" creationId="{9195D413-CB89-54F2-851E-FEA2519BBE91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1:55:19.778" v="93" actId="20577"/>
          <ac:spMkLst>
            <pc:docMk/>
            <pc:sldMk cId="1366041200" sldId="267"/>
            <ac:spMk id="11" creationId="{053815E9-8929-FB56-A846-AE0D497C1D5E}"/>
          </ac:spMkLst>
        </pc:spChg>
        <pc:picChg chg="del">
          <ac:chgData name="Utilizador Convidado" userId="S::urn:spo:anon#b8c1e301c237484d4da87b2cbdd0e92f45c634face677c0460b9d839a2b64f52::" providerId="AD" clId="Web-{DDB78AEB-63A6-6676-D26A-BC6C843C8CD8}" dt="2023-03-13T12:06:45.268" v="124"/>
          <ac:picMkLst>
            <pc:docMk/>
            <pc:sldMk cId="1366041200" sldId="267"/>
            <ac:picMk id="24" creationId="{153CCD62-41C2-F494-49C5-34BA4E26CDC6}"/>
          </ac:picMkLst>
        </pc:picChg>
      </pc:sldChg>
      <pc:sldChg chg="modSp">
        <pc:chgData name="Utilizador Convidado" userId="S::urn:spo:anon#b8c1e301c237484d4da87b2cbdd0e92f45c634face677c0460b9d839a2b64f52::" providerId="AD" clId="Web-{DDB78AEB-63A6-6676-D26A-BC6C843C8CD8}" dt="2023-03-13T12:05:08.484" v="121" actId="20577"/>
        <pc:sldMkLst>
          <pc:docMk/>
          <pc:sldMk cId="4223031987" sldId="268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2:05:03.171" v="120" actId="20577"/>
          <ac:spMkLst>
            <pc:docMk/>
            <pc:sldMk cId="4223031987" sldId="268"/>
            <ac:spMk id="10" creationId="{163E4247-4E20-5D2C-B14F-BFA86BABC27E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2:05:08.484" v="121" actId="20577"/>
          <ac:spMkLst>
            <pc:docMk/>
            <pc:sldMk cId="4223031987" sldId="268"/>
            <ac:spMk id="12" creationId="{04F741FF-F985-C878-AED0-80689E87F617}"/>
          </ac:spMkLst>
        </pc:spChg>
      </pc:sldChg>
      <pc:sldChg chg="delSp modSp">
        <pc:chgData name="Utilizador Convidado" userId="S::urn:spo:anon#b8c1e301c237484d4da87b2cbdd0e92f45c634face677c0460b9d839a2b64f52::" providerId="AD" clId="Web-{DDB78AEB-63A6-6676-D26A-BC6C843C8CD8}" dt="2023-03-13T12:09:01.069" v="142" actId="1076"/>
        <pc:sldMkLst>
          <pc:docMk/>
          <pc:sldMk cId="2044952145" sldId="270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2:08:56.209" v="140" actId="20577"/>
          <ac:spMkLst>
            <pc:docMk/>
            <pc:sldMk cId="2044952145" sldId="270"/>
            <ac:spMk id="11" creationId="{053815E9-8929-FB56-A846-AE0D497C1D5E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2:09:01.069" v="142" actId="1076"/>
          <ac:spMkLst>
            <pc:docMk/>
            <pc:sldMk cId="2044952145" sldId="270"/>
            <ac:spMk id="224" creationId="{3659B134-1310-6E3C-BE81-FEA81BB1F791}"/>
          </ac:spMkLst>
        </pc:spChg>
        <pc:picChg chg="del">
          <ac:chgData name="Utilizador Convidado" userId="S::urn:spo:anon#b8c1e301c237484d4da87b2cbdd0e92f45c634face677c0460b9d839a2b64f52::" providerId="AD" clId="Web-{DDB78AEB-63A6-6676-D26A-BC6C843C8CD8}" dt="2023-03-13T12:05:18.625" v="123"/>
          <ac:picMkLst>
            <pc:docMk/>
            <pc:sldMk cId="2044952145" sldId="270"/>
            <ac:picMk id="24" creationId="{153CCD62-41C2-F494-49C5-34BA4E26CDC6}"/>
          </ac:picMkLst>
        </pc:picChg>
        <pc:picChg chg="del">
          <ac:chgData name="Utilizador Convidado" userId="S::urn:spo:anon#b8c1e301c237484d4da87b2cbdd0e92f45c634face677c0460b9d839a2b64f52::" providerId="AD" clId="Web-{DDB78AEB-63A6-6676-D26A-BC6C843C8CD8}" dt="2023-03-13T12:05:16.250" v="122"/>
          <ac:picMkLst>
            <pc:docMk/>
            <pc:sldMk cId="2044952145" sldId="270"/>
            <ac:picMk id="221" creationId="{DC783A96-8952-A6B0-8365-28334181D114}"/>
          </ac:picMkLst>
        </pc:picChg>
      </pc:sldChg>
      <pc:sldChg chg="modSp">
        <pc:chgData name="Utilizador Convidado" userId="S::urn:spo:anon#b8c1e301c237484d4da87b2cbdd0e92f45c634face677c0460b9d839a2b64f52::" providerId="AD" clId="Web-{DDB78AEB-63A6-6676-D26A-BC6C843C8CD8}" dt="2023-03-13T11:54:12.979" v="92" actId="20577"/>
        <pc:sldMkLst>
          <pc:docMk/>
          <pc:sldMk cId="2042144959" sldId="272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1:54:12.979" v="92" actId="20577"/>
          <ac:spMkLst>
            <pc:docMk/>
            <pc:sldMk cId="2042144959" sldId="272"/>
            <ac:spMk id="400" creationId="{27A216BF-ABF5-ACAB-9ECF-B2C2A1E66754}"/>
          </ac:spMkLst>
        </pc:spChg>
      </pc:sldChg>
      <pc:sldChg chg="modSp">
        <pc:chgData name="Utilizador Convidado" userId="S::urn:spo:anon#b8c1e301c237484d4da87b2cbdd0e92f45c634face677c0460b9d839a2b64f52::" providerId="AD" clId="Web-{DDB78AEB-63A6-6676-D26A-BC6C843C8CD8}" dt="2023-03-13T12:18:53.821" v="185" actId="1076"/>
        <pc:sldMkLst>
          <pc:docMk/>
          <pc:sldMk cId="2283161289" sldId="273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2:18:53.681" v="176" actId="1076"/>
          <ac:spMkLst>
            <pc:docMk/>
            <pc:sldMk cId="2283161289" sldId="273"/>
            <ac:spMk id="9" creationId="{2B557275-539F-1C84-029D-4A1EC1464225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2:18:53.743" v="180" actId="1076"/>
          <ac:spMkLst>
            <pc:docMk/>
            <pc:sldMk cId="2283161289" sldId="273"/>
            <ac:spMk id="28" creationId="{82D0C105-02DF-8D9F-2D63-3C8BB6839FF7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2:18:53.759" v="181" actId="1076"/>
          <ac:spMkLst>
            <pc:docMk/>
            <pc:sldMk cId="2283161289" sldId="273"/>
            <ac:spMk id="29" creationId="{2C7599BD-F6EB-7565-EC05-8374492DF25D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2:18:53.775" v="182" actId="1076"/>
          <ac:spMkLst>
            <pc:docMk/>
            <pc:sldMk cId="2283161289" sldId="273"/>
            <ac:spMk id="30" creationId="{A49F8EA5-31D2-113F-85BF-B3D78577B7BA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2:18:53.821" v="185" actId="1076"/>
          <ac:spMkLst>
            <pc:docMk/>
            <pc:sldMk cId="2283161289" sldId="273"/>
            <ac:spMk id="40" creationId="{7CD4A990-8B65-F877-3539-5BF7C973BCDE}"/>
          </ac:spMkLst>
        </pc:spChg>
        <pc:grpChg chg="mod">
          <ac:chgData name="Utilizador Convidado" userId="S::urn:spo:anon#b8c1e301c237484d4da87b2cbdd0e92f45c634face677c0460b9d839a2b64f52::" providerId="AD" clId="Web-{DDB78AEB-63A6-6676-D26A-BC6C843C8CD8}" dt="2023-03-13T12:18:53.696" v="177" actId="1076"/>
          <ac:grpSpMkLst>
            <pc:docMk/>
            <pc:sldMk cId="2283161289" sldId="273"/>
            <ac:grpSpMk id="10" creationId="{013A997C-78E7-CA2F-D62C-FC5A230659F3}"/>
          </ac:grpSpMkLst>
        </pc:grpChg>
        <pc:grpChg chg="mod">
          <ac:chgData name="Utilizador Convidado" userId="S::urn:spo:anon#b8c1e301c237484d4da87b2cbdd0e92f45c634face677c0460b9d839a2b64f52::" providerId="AD" clId="Web-{DDB78AEB-63A6-6676-D26A-BC6C843C8CD8}" dt="2023-03-13T12:18:53.712" v="178" actId="1076"/>
          <ac:grpSpMkLst>
            <pc:docMk/>
            <pc:sldMk cId="2283161289" sldId="273"/>
            <ac:grpSpMk id="16" creationId="{4968B903-50AE-7066-1D99-0DA986531916}"/>
          </ac:grpSpMkLst>
        </pc:grpChg>
        <pc:grpChg chg="mod">
          <ac:chgData name="Utilizador Convidado" userId="S::urn:spo:anon#b8c1e301c237484d4da87b2cbdd0e92f45c634face677c0460b9d839a2b64f52::" providerId="AD" clId="Web-{DDB78AEB-63A6-6676-D26A-BC6C843C8CD8}" dt="2023-03-13T12:18:53.743" v="179" actId="1076"/>
          <ac:grpSpMkLst>
            <pc:docMk/>
            <pc:sldMk cId="2283161289" sldId="273"/>
            <ac:grpSpMk id="22" creationId="{EB95B8FF-8790-4030-1950-3851AEE0393C}"/>
          </ac:grpSpMkLst>
        </pc:grpChg>
        <pc:grpChg chg="mod">
          <ac:chgData name="Utilizador Convidado" userId="S::urn:spo:anon#b8c1e301c237484d4da87b2cbdd0e92f45c634face677c0460b9d839a2b64f52::" providerId="AD" clId="Web-{DDB78AEB-63A6-6676-D26A-BC6C843C8CD8}" dt="2023-03-13T12:18:53.790" v="183" actId="1076"/>
          <ac:grpSpMkLst>
            <pc:docMk/>
            <pc:sldMk cId="2283161289" sldId="273"/>
            <ac:grpSpMk id="31" creationId="{0959A10B-EC65-51F8-E8CA-814516AE9009}"/>
          </ac:grpSpMkLst>
        </pc:grpChg>
        <pc:grpChg chg="mod">
          <ac:chgData name="Utilizador Convidado" userId="S::urn:spo:anon#b8c1e301c237484d4da87b2cbdd0e92f45c634face677c0460b9d839a2b64f52::" providerId="AD" clId="Web-{DDB78AEB-63A6-6676-D26A-BC6C843C8CD8}" dt="2023-03-13T12:18:53.806" v="184" actId="1076"/>
          <ac:grpSpMkLst>
            <pc:docMk/>
            <pc:sldMk cId="2283161289" sldId="273"/>
            <ac:grpSpMk id="34" creationId="{9325CDDC-64B3-6F41-A830-7D9475E6C705}"/>
          </ac:grpSpMkLst>
        </pc:grpChg>
      </pc:sldChg>
      <pc:sldChg chg="modSp">
        <pc:chgData name="Utilizador Convidado" userId="S::urn:spo:anon#b8c1e301c237484d4da87b2cbdd0e92f45c634face677c0460b9d839a2b64f52::" providerId="AD" clId="Web-{DDB78AEB-63A6-6676-D26A-BC6C843C8CD8}" dt="2023-03-13T11:50:44.067" v="85" actId="20577"/>
        <pc:sldMkLst>
          <pc:docMk/>
          <pc:sldMk cId="3054592906" sldId="274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1:50:44.067" v="85" actId="20577"/>
          <ac:spMkLst>
            <pc:docMk/>
            <pc:sldMk cId="3054592906" sldId="274"/>
            <ac:spMk id="9" creationId="{2B557275-539F-1C84-029D-4A1EC1464225}"/>
          </ac:spMkLst>
        </pc:spChg>
      </pc:sldChg>
      <pc:sldChg chg="modSp">
        <pc:chgData name="Utilizador Convidado" userId="S::urn:spo:anon#b8c1e301c237484d4da87b2cbdd0e92f45c634face677c0460b9d839a2b64f52::" providerId="AD" clId="Web-{DDB78AEB-63A6-6676-D26A-BC6C843C8CD8}" dt="2023-03-13T11:59:18.020" v="109" actId="20577"/>
        <pc:sldMkLst>
          <pc:docMk/>
          <pc:sldMk cId="1632369189" sldId="278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1:59:18.020" v="109" actId="20577"/>
          <ac:spMkLst>
            <pc:docMk/>
            <pc:sldMk cId="1632369189" sldId="278"/>
            <ac:spMk id="7" creationId="{64563671-080A-133D-C777-489C561AA560}"/>
          </ac:spMkLst>
        </pc:spChg>
      </pc:sldChg>
      <pc:sldChg chg="modSp">
        <pc:chgData name="Utilizador Convidado" userId="S::urn:spo:anon#b8c1e301c237484d4da87b2cbdd0e92f45c634face677c0460b9d839a2b64f52::" providerId="AD" clId="Web-{DDB78AEB-63A6-6676-D26A-BC6C843C8CD8}" dt="2023-03-13T12:13:56.953" v="148" actId="20577"/>
        <pc:sldMkLst>
          <pc:docMk/>
          <pc:sldMk cId="2702112578" sldId="279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2:13:56.953" v="148" actId="20577"/>
          <ac:spMkLst>
            <pc:docMk/>
            <pc:sldMk cId="2702112578" sldId="279"/>
            <ac:spMk id="7" creationId="{64563671-080A-133D-C777-489C561AA560}"/>
          </ac:spMkLst>
        </pc:spChg>
      </pc:sldChg>
      <pc:sldChg chg="modSp">
        <pc:chgData name="Utilizador Convidado" userId="S::urn:spo:anon#b8c1e301c237484d4da87b2cbdd0e92f45c634face677c0460b9d839a2b64f52::" providerId="AD" clId="Web-{DDB78AEB-63A6-6676-D26A-BC6C843C8CD8}" dt="2023-03-13T12:18:39.727" v="165" actId="20577"/>
        <pc:sldMkLst>
          <pc:docMk/>
          <pc:sldMk cId="1517575698" sldId="281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2:18:33.774" v="164" actId="20577"/>
          <ac:spMkLst>
            <pc:docMk/>
            <pc:sldMk cId="1517575698" sldId="281"/>
            <ac:spMk id="10" creationId="{163E4247-4E20-5D2C-B14F-BFA86BABC27E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2:08:46.584" v="139" actId="20577"/>
          <ac:spMkLst>
            <pc:docMk/>
            <pc:sldMk cId="1517575698" sldId="281"/>
            <ac:spMk id="11" creationId="{053815E9-8929-FB56-A846-AE0D497C1D5E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2:18:39.727" v="165" actId="20577"/>
          <ac:spMkLst>
            <pc:docMk/>
            <pc:sldMk cId="1517575698" sldId="281"/>
            <ac:spMk id="12" creationId="{04F741FF-F985-C878-AED0-80689E87F617}"/>
          </ac:spMkLst>
        </pc:spChg>
      </pc:sldChg>
      <pc:sldChg chg="modSp">
        <pc:chgData name="Utilizador Convidado" userId="S::urn:spo:anon#b8c1e301c237484d4da87b2cbdd0e92f45c634face677c0460b9d839a2b64f52::" providerId="AD" clId="Web-{DDB78AEB-63A6-6676-D26A-BC6C843C8CD8}" dt="2023-03-13T12:01:21.196" v="119" actId="20577"/>
        <pc:sldMkLst>
          <pc:docMk/>
          <pc:sldMk cId="15265119" sldId="283"/>
        </pc:sldMkLst>
        <pc:spChg chg="mod">
          <ac:chgData name="Utilizador Convidado" userId="S::urn:spo:anon#b8c1e301c237484d4da87b2cbdd0e92f45c634face677c0460b9d839a2b64f52::" providerId="AD" clId="Web-{DDB78AEB-63A6-6676-D26A-BC6C843C8CD8}" dt="2023-03-13T12:01:21.196" v="119" actId="20577"/>
          <ac:spMkLst>
            <pc:docMk/>
            <pc:sldMk cId="15265119" sldId="283"/>
            <ac:spMk id="8" creationId="{3B639B35-E6D8-04BD-56F4-7A89CFEC45B1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2:01:14.461" v="118" actId="20577"/>
          <ac:spMkLst>
            <pc:docMk/>
            <pc:sldMk cId="15265119" sldId="283"/>
            <ac:spMk id="10" creationId="{163E4247-4E20-5D2C-B14F-BFA86BABC27E}"/>
          </ac:spMkLst>
        </pc:spChg>
        <pc:spChg chg="mod">
          <ac:chgData name="Utilizador Convidado" userId="S::urn:spo:anon#b8c1e301c237484d4da87b2cbdd0e92f45c634face677c0460b9d839a2b64f52::" providerId="AD" clId="Web-{DDB78AEB-63A6-6676-D26A-BC6C843C8CD8}" dt="2023-03-13T12:00:27.866" v="117" actId="20577"/>
          <ac:spMkLst>
            <pc:docMk/>
            <pc:sldMk cId="15265119" sldId="283"/>
            <ac:spMk id="12" creationId="{04F741FF-F985-C878-AED0-80689E87F617}"/>
          </ac:spMkLst>
        </pc:spChg>
      </pc:sldChg>
    </pc:docChg>
  </pc:docChgLst>
  <pc:docChgLst>
    <pc:chgData name="Lara Matos" userId="67d3d73a-66e9-4b2e-ac76-80333630473b" providerId="ADAL" clId="{6758EACD-9D3F-425B-B301-D8BA2F5F8B73}"/>
    <pc:docChg chg="undo custSel addSld modSld sldOrd">
      <pc:chgData name="Lara Matos" userId="67d3d73a-66e9-4b2e-ac76-80333630473b" providerId="ADAL" clId="{6758EACD-9D3F-425B-B301-D8BA2F5F8B73}" dt="2023-03-12T22:24:03.879" v="265"/>
      <pc:docMkLst>
        <pc:docMk/>
      </pc:docMkLst>
      <pc:sldChg chg="addSp delSp modSp add mod delAnim modAnim">
        <pc:chgData name="Lara Matos" userId="67d3d73a-66e9-4b2e-ac76-80333630473b" providerId="ADAL" clId="{6758EACD-9D3F-425B-B301-D8BA2F5F8B73}" dt="2023-03-12T22:11:22.291" v="119" actId="1076"/>
        <pc:sldMkLst>
          <pc:docMk/>
          <pc:sldMk cId="1367654122" sldId="271"/>
        </pc:sldMkLst>
        <pc:spChg chg="mod">
          <ac:chgData name="Lara Matos" userId="67d3d73a-66e9-4b2e-ac76-80333630473b" providerId="ADAL" clId="{6758EACD-9D3F-425B-B301-D8BA2F5F8B73}" dt="2023-03-12T22:04:15.768" v="25" actId="20577"/>
          <ac:spMkLst>
            <pc:docMk/>
            <pc:sldMk cId="1367654122" sldId="271"/>
            <ac:spMk id="2" creationId="{EB489920-2137-5962-081E-B4E310BF5A05}"/>
          </ac:spMkLst>
        </pc:spChg>
        <pc:spChg chg="del">
          <ac:chgData name="Lara Matos" userId="67d3d73a-66e9-4b2e-ac76-80333630473b" providerId="ADAL" clId="{6758EACD-9D3F-425B-B301-D8BA2F5F8B73}" dt="2023-03-12T22:04:50.237" v="27" actId="478"/>
          <ac:spMkLst>
            <pc:docMk/>
            <pc:sldMk cId="1367654122" sldId="271"/>
            <ac:spMk id="9" creationId="{2B557275-539F-1C84-029D-4A1EC1464225}"/>
          </ac:spMkLst>
        </pc:spChg>
        <pc:spChg chg="add mod">
          <ac:chgData name="Lara Matos" userId="67d3d73a-66e9-4b2e-ac76-80333630473b" providerId="ADAL" clId="{6758EACD-9D3F-425B-B301-D8BA2F5F8B73}" dt="2023-03-12T22:07:30.292" v="70" actId="1037"/>
          <ac:spMkLst>
            <pc:docMk/>
            <pc:sldMk cId="1367654122" sldId="271"/>
            <ac:spMk id="12" creationId="{1A741033-2D9C-F91B-A1EE-39559BED5B78}"/>
          </ac:spMkLst>
        </pc:spChg>
        <pc:spChg chg="add mod">
          <ac:chgData name="Lara Matos" userId="67d3d73a-66e9-4b2e-ac76-80333630473b" providerId="ADAL" clId="{6758EACD-9D3F-425B-B301-D8BA2F5F8B73}" dt="2023-03-12T22:07:51.194" v="72" actId="1036"/>
          <ac:spMkLst>
            <pc:docMk/>
            <pc:sldMk cId="1367654122" sldId="271"/>
            <ac:spMk id="13" creationId="{86BEE2EB-7536-ABC8-04E6-57AC771F955E}"/>
          </ac:spMkLst>
        </pc:spChg>
        <pc:spChg chg="add mod">
          <ac:chgData name="Lara Matos" userId="67d3d73a-66e9-4b2e-ac76-80333630473b" providerId="ADAL" clId="{6758EACD-9D3F-425B-B301-D8BA2F5F8B73}" dt="2023-03-12T22:07:55.922" v="76" actId="1035"/>
          <ac:spMkLst>
            <pc:docMk/>
            <pc:sldMk cId="1367654122" sldId="271"/>
            <ac:spMk id="14" creationId="{EADD1EEF-F0D4-2625-BF79-2DB916E4F725}"/>
          </ac:spMkLst>
        </pc:spChg>
        <pc:spChg chg="add mod">
          <ac:chgData name="Lara Matos" userId="67d3d73a-66e9-4b2e-ac76-80333630473b" providerId="ADAL" clId="{6758EACD-9D3F-425B-B301-D8BA2F5F8B73}" dt="2023-03-12T22:09:30.534" v="94" actId="1076"/>
          <ac:spMkLst>
            <pc:docMk/>
            <pc:sldMk cId="1367654122" sldId="271"/>
            <ac:spMk id="22" creationId="{55C26D74-E17F-14A7-F966-29C036FCC85D}"/>
          </ac:spMkLst>
        </pc:spChg>
        <pc:spChg chg="add mod">
          <ac:chgData name="Lara Matos" userId="67d3d73a-66e9-4b2e-ac76-80333630473b" providerId="ADAL" clId="{6758EACD-9D3F-425B-B301-D8BA2F5F8B73}" dt="2023-03-12T22:09:14.831" v="93" actId="1076"/>
          <ac:spMkLst>
            <pc:docMk/>
            <pc:sldMk cId="1367654122" sldId="271"/>
            <ac:spMk id="23" creationId="{62691A87-4C8C-AB82-4800-35DB6F8ABB0D}"/>
          </ac:spMkLst>
        </pc:spChg>
        <pc:spChg chg="add mod">
          <ac:chgData name="Lara Matos" userId="67d3d73a-66e9-4b2e-ac76-80333630473b" providerId="ADAL" clId="{6758EACD-9D3F-425B-B301-D8BA2F5F8B73}" dt="2023-03-12T22:11:22.291" v="119" actId="1076"/>
          <ac:spMkLst>
            <pc:docMk/>
            <pc:sldMk cId="1367654122" sldId="271"/>
            <ac:spMk id="25" creationId="{5EDED652-981F-D27A-E57B-BC2DD92728D6}"/>
          </ac:spMkLst>
        </pc:spChg>
        <pc:graphicFrameChg chg="add del mod">
          <ac:chgData name="Lara Matos" userId="67d3d73a-66e9-4b2e-ac76-80333630473b" providerId="ADAL" clId="{6758EACD-9D3F-425B-B301-D8BA2F5F8B73}" dt="2023-03-12T22:04:57.454" v="29"/>
          <ac:graphicFrameMkLst>
            <pc:docMk/>
            <pc:sldMk cId="1367654122" sldId="271"/>
            <ac:graphicFrameMk id="8" creationId="{1917B903-9161-B545-E6AA-A4E9B3F8B885}"/>
          </ac:graphicFrameMkLst>
        </pc:graphicFrameChg>
        <pc:picChg chg="del">
          <ac:chgData name="Lara Matos" userId="67d3d73a-66e9-4b2e-ac76-80333630473b" providerId="ADAL" clId="{6758EACD-9D3F-425B-B301-D8BA2F5F8B73}" dt="2023-03-12T22:04:24.961" v="26" actId="478"/>
          <ac:picMkLst>
            <pc:docMk/>
            <pc:sldMk cId="1367654122" sldId="271"/>
            <ac:picMk id="3" creationId="{5D625E00-8E1D-2314-2BEB-0A54144CBA60}"/>
          </ac:picMkLst>
        </pc:picChg>
        <pc:picChg chg="mod">
          <ac:chgData name="Lara Matos" userId="67d3d73a-66e9-4b2e-ac76-80333630473b" providerId="ADAL" clId="{6758EACD-9D3F-425B-B301-D8BA2F5F8B73}" dt="2023-03-12T22:10:39.540" v="101" actId="1035"/>
          <ac:picMkLst>
            <pc:docMk/>
            <pc:sldMk cId="1367654122" sldId="271"/>
            <ac:picMk id="7" creationId="{CAFD7934-6616-D419-67A4-9D7FDB4C3690}"/>
          </ac:picMkLst>
        </pc:picChg>
        <pc:picChg chg="add mod">
          <ac:chgData name="Lara Matos" userId="67d3d73a-66e9-4b2e-ac76-80333630473b" providerId="ADAL" clId="{6758EACD-9D3F-425B-B301-D8BA2F5F8B73}" dt="2023-03-12T22:07:20.015" v="60" actId="1076"/>
          <ac:picMkLst>
            <pc:docMk/>
            <pc:sldMk cId="1367654122" sldId="271"/>
            <ac:picMk id="11" creationId="{9F1AFE06-EAB6-2D5C-A436-1F7EA97801BA}"/>
          </ac:picMkLst>
        </pc:picChg>
        <pc:picChg chg="add del mod ord">
          <ac:chgData name="Lara Matos" userId="67d3d73a-66e9-4b2e-ac76-80333630473b" providerId="ADAL" clId="{6758EACD-9D3F-425B-B301-D8BA2F5F8B73}" dt="2023-03-12T22:10:34.007" v="100" actId="478"/>
          <ac:picMkLst>
            <pc:docMk/>
            <pc:sldMk cId="1367654122" sldId="271"/>
            <ac:picMk id="24" creationId="{61EA5760-69E8-4CA6-BE56-6E0B69C8C5AE}"/>
          </ac:picMkLst>
        </pc:picChg>
        <pc:cxnChg chg="add del mod">
          <ac:chgData name="Lara Matos" userId="67d3d73a-66e9-4b2e-ac76-80333630473b" providerId="ADAL" clId="{6758EACD-9D3F-425B-B301-D8BA2F5F8B73}" dt="2023-03-12T22:08:14.410" v="77" actId="478"/>
          <ac:cxnSpMkLst>
            <pc:docMk/>
            <pc:sldMk cId="1367654122" sldId="271"/>
            <ac:cxnSpMk id="16" creationId="{749BCDF9-2D31-3371-C6B3-63CEBA69A680}"/>
          </ac:cxnSpMkLst>
        </pc:cxnChg>
        <pc:cxnChg chg="add">
          <ac:chgData name="Lara Matos" userId="67d3d73a-66e9-4b2e-ac76-80333630473b" providerId="ADAL" clId="{6758EACD-9D3F-425B-B301-D8BA2F5F8B73}" dt="2023-03-12T22:08:23.264" v="78" actId="11529"/>
          <ac:cxnSpMkLst>
            <pc:docMk/>
            <pc:sldMk cId="1367654122" sldId="271"/>
            <ac:cxnSpMk id="21" creationId="{BFA15863-F30D-2CF0-1A3C-13E7E4F26E3B}"/>
          </ac:cxnSpMkLst>
        </pc:cxnChg>
      </pc:sldChg>
      <pc:sldChg chg="addSp delSp modSp add mod">
        <pc:chgData name="Lara Matos" userId="67d3d73a-66e9-4b2e-ac76-80333630473b" providerId="ADAL" clId="{6758EACD-9D3F-425B-B301-D8BA2F5F8B73}" dt="2023-03-12T22:16:28.191" v="189" actId="14100"/>
        <pc:sldMkLst>
          <pc:docMk/>
          <pc:sldMk cId="2042144959" sldId="272"/>
        </pc:sldMkLst>
        <pc:spChg chg="mod">
          <ac:chgData name="Lara Matos" userId="67d3d73a-66e9-4b2e-ac76-80333630473b" providerId="ADAL" clId="{6758EACD-9D3F-425B-B301-D8BA2F5F8B73}" dt="2023-03-12T22:13:50.385" v="158" actId="1076"/>
          <ac:spMkLst>
            <pc:docMk/>
            <pc:sldMk cId="2042144959" sldId="272"/>
            <ac:spMk id="2" creationId="{EB489920-2137-5962-081E-B4E310BF5A05}"/>
          </ac:spMkLst>
        </pc:spChg>
        <pc:spChg chg="del">
          <ac:chgData name="Lara Matos" userId="67d3d73a-66e9-4b2e-ac76-80333630473b" providerId="ADAL" clId="{6758EACD-9D3F-425B-B301-D8BA2F5F8B73}" dt="2023-03-12T22:12:41.868" v="145" actId="478"/>
          <ac:spMkLst>
            <pc:docMk/>
            <pc:sldMk cId="2042144959" sldId="272"/>
            <ac:spMk id="12" creationId="{1A741033-2D9C-F91B-A1EE-39559BED5B78}"/>
          </ac:spMkLst>
        </pc:spChg>
        <pc:spChg chg="del">
          <ac:chgData name="Lara Matos" userId="67d3d73a-66e9-4b2e-ac76-80333630473b" providerId="ADAL" clId="{6758EACD-9D3F-425B-B301-D8BA2F5F8B73}" dt="2023-03-12T22:12:41.868" v="145" actId="478"/>
          <ac:spMkLst>
            <pc:docMk/>
            <pc:sldMk cId="2042144959" sldId="272"/>
            <ac:spMk id="13" creationId="{86BEE2EB-7536-ABC8-04E6-57AC771F955E}"/>
          </ac:spMkLst>
        </pc:spChg>
        <pc:spChg chg="del">
          <ac:chgData name="Lara Matos" userId="67d3d73a-66e9-4b2e-ac76-80333630473b" providerId="ADAL" clId="{6758EACD-9D3F-425B-B301-D8BA2F5F8B73}" dt="2023-03-12T22:12:41.868" v="145" actId="478"/>
          <ac:spMkLst>
            <pc:docMk/>
            <pc:sldMk cId="2042144959" sldId="272"/>
            <ac:spMk id="14" creationId="{EADD1EEF-F0D4-2625-BF79-2DB916E4F725}"/>
          </ac:spMkLst>
        </pc:spChg>
        <pc:spChg chg="del">
          <ac:chgData name="Lara Matos" userId="67d3d73a-66e9-4b2e-ac76-80333630473b" providerId="ADAL" clId="{6758EACD-9D3F-425B-B301-D8BA2F5F8B73}" dt="2023-03-12T22:12:41.868" v="145" actId="478"/>
          <ac:spMkLst>
            <pc:docMk/>
            <pc:sldMk cId="2042144959" sldId="272"/>
            <ac:spMk id="22" creationId="{55C26D74-E17F-14A7-F966-29C036FCC85D}"/>
          </ac:spMkLst>
        </pc:spChg>
        <pc:spChg chg="del">
          <ac:chgData name="Lara Matos" userId="67d3d73a-66e9-4b2e-ac76-80333630473b" providerId="ADAL" clId="{6758EACD-9D3F-425B-B301-D8BA2F5F8B73}" dt="2023-03-12T22:12:41.868" v="145" actId="478"/>
          <ac:spMkLst>
            <pc:docMk/>
            <pc:sldMk cId="2042144959" sldId="272"/>
            <ac:spMk id="23" creationId="{62691A87-4C8C-AB82-4800-35DB6F8ABB0D}"/>
          </ac:spMkLst>
        </pc:spChg>
        <pc:spChg chg="del">
          <ac:chgData name="Lara Matos" userId="67d3d73a-66e9-4b2e-ac76-80333630473b" providerId="ADAL" clId="{6758EACD-9D3F-425B-B301-D8BA2F5F8B73}" dt="2023-03-12T22:12:41.868" v="145" actId="478"/>
          <ac:spMkLst>
            <pc:docMk/>
            <pc:sldMk cId="2042144959" sldId="272"/>
            <ac:spMk id="25" creationId="{5EDED652-981F-D27A-E57B-BC2DD92728D6}"/>
          </ac:spMkLst>
        </pc:spChg>
        <pc:graphicFrameChg chg="add mod modGraphic">
          <ac:chgData name="Lara Matos" userId="67d3d73a-66e9-4b2e-ac76-80333630473b" providerId="ADAL" clId="{6758EACD-9D3F-425B-B301-D8BA2F5F8B73}" dt="2023-03-12T22:16:28.191" v="189" actId="14100"/>
          <ac:graphicFrameMkLst>
            <pc:docMk/>
            <pc:sldMk cId="2042144959" sldId="272"/>
            <ac:graphicFrameMk id="3" creationId="{F19BDCDE-C1E6-17CE-D2C8-F04C99679214}"/>
          </ac:graphicFrameMkLst>
        </pc:graphicFrameChg>
        <pc:picChg chg="mod">
          <ac:chgData name="Lara Matos" userId="67d3d73a-66e9-4b2e-ac76-80333630473b" providerId="ADAL" clId="{6758EACD-9D3F-425B-B301-D8BA2F5F8B73}" dt="2023-03-12T22:13:54.756" v="160" actId="14100"/>
          <ac:picMkLst>
            <pc:docMk/>
            <pc:sldMk cId="2042144959" sldId="272"/>
            <ac:picMk id="7" creationId="{CAFD7934-6616-D419-67A4-9D7FDB4C3690}"/>
          </ac:picMkLst>
        </pc:picChg>
        <pc:picChg chg="del">
          <ac:chgData name="Lara Matos" userId="67d3d73a-66e9-4b2e-ac76-80333630473b" providerId="ADAL" clId="{6758EACD-9D3F-425B-B301-D8BA2F5F8B73}" dt="2023-03-12T22:12:42.680" v="146" actId="478"/>
          <ac:picMkLst>
            <pc:docMk/>
            <pc:sldMk cId="2042144959" sldId="272"/>
            <ac:picMk id="11" creationId="{9F1AFE06-EAB6-2D5C-A436-1F7EA97801BA}"/>
          </ac:picMkLst>
        </pc:picChg>
        <pc:cxnChg chg="del">
          <ac:chgData name="Lara Matos" userId="67d3d73a-66e9-4b2e-ac76-80333630473b" providerId="ADAL" clId="{6758EACD-9D3F-425B-B301-D8BA2F5F8B73}" dt="2023-03-12T22:12:41.868" v="145" actId="478"/>
          <ac:cxnSpMkLst>
            <pc:docMk/>
            <pc:sldMk cId="2042144959" sldId="272"/>
            <ac:cxnSpMk id="21" creationId="{BFA15863-F30D-2CF0-1A3C-13E7E4F26E3B}"/>
          </ac:cxnSpMkLst>
        </pc:cxnChg>
      </pc:sldChg>
      <pc:sldChg chg="modSp add mod ord">
        <pc:chgData name="Lara Matos" userId="67d3d73a-66e9-4b2e-ac76-80333630473b" providerId="ADAL" clId="{6758EACD-9D3F-425B-B301-D8BA2F5F8B73}" dt="2023-03-12T22:21:30.370" v="264" actId="20577"/>
        <pc:sldMkLst>
          <pc:docMk/>
          <pc:sldMk cId="2283161289" sldId="273"/>
        </pc:sldMkLst>
        <pc:spChg chg="mod">
          <ac:chgData name="Lara Matos" userId="67d3d73a-66e9-4b2e-ac76-80333630473b" providerId="ADAL" clId="{6758EACD-9D3F-425B-B301-D8BA2F5F8B73}" dt="2023-03-12T22:21:30.370" v="264" actId="20577"/>
          <ac:spMkLst>
            <pc:docMk/>
            <pc:sldMk cId="2283161289" sldId="273"/>
            <ac:spMk id="2" creationId="{EB489920-2137-5962-081E-B4E310BF5A05}"/>
          </ac:spMkLst>
        </pc:spChg>
      </pc:sldChg>
      <pc:sldChg chg="add">
        <pc:chgData name="Lara Matos" userId="67d3d73a-66e9-4b2e-ac76-80333630473b" providerId="ADAL" clId="{6758EACD-9D3F-425B-B301-D8BA2F5F8B73}" dt="2023-03-12T22:24:03.879" v="265"/>
        <pc:sldMkLst>
          <pc:docMk/>
          <pc:sldMk cId="934223730" sldId="274"/>
        </pc:sldMkLst>
      </pc:sldChg>
    </pc:docChg>
  </pc:docChgLst>
  <pc:docChgLst>
    <pc:chgData name="Joao Vieira" userId="S::joaopvieira@ua.pt::ee994a60-c2fb-4a57-91cc-8923d9e0c3fb" providerId="AD" clId="Web-{E520F1E3-3FA3-BDD2-D092-0DD78CB46C8D}"/>
    <pc:docChg chg="addSld delSld modSld">
      <pc:chgData name="Joao Vieira" userId="S::joaopvieira@ua.pt::ee994a60-c2fb-4a57-91cc-8923d9e0c3fb" providerId="AD" clId="Web-{E520F1E3-3FA3-BDD2-D092-0DD78CB46C8D}" dt="2023-03-11T00:40:44.991" v="796"/>
      <pc:docMkLst>
        <pc:docMk/>
      </pc:docMkLst>
      <pc:sldChg chg="addSp delSp modSp">
        <pc:chgData name="Joao Vieira" userId="S::joaopvieira@ua.pt::ee994a60-c2fb-4a57-91cc-8923d9e0c3fb" providerId="AD" clId="Web-{E520F1E3-3FA3-BDD2-D092-0DD78CB46C8D}" dt="2023-03-11T00:12:50.907" v="634"/>
        <pc:sldMkLst>
          <pc:docMk/>
          <pc:sldMk cId="2264234501" sldId="256"/>
        </pc:sldMkLst>
        <pc:spChg chg="mod">
          <ac:chgData name="Joao Vieira" userId="S::joaopvieira@ua.pt::ee994a60-c2fb-4a57-91cc-8923d9e0c3fb" providerId="AD" clId="Web-{E520F1E3-3FA3-BDD2-D092-0DD78CB46C8D}" dt="2023-03-10T23:17:02.862" v="327" actId="1076"/>
          <ac:spMkLst>
            <pc:docMk/>
            <pc:sldMk cId="2264234501" sldId="256"/>
            <ac:spMk id="2" creationId="{97CD82F8-0512-7D34-EBB4-F1ED7F75D765}"/>
          </ac:spMkLst>
        </pc:spChg>
        <pc:spChg chg="del">
          <ac:chgData name="Joao Vieira" userId="S::joaopvieira@ua.pt::ee994a60-c2fb-4a57-91cc-8923d9e0c3fb" providerId="AD" clId="Web-{E520F1E3-3FA3-BDD2-D092-0DD78CB46C8D}" dt="2023-03-11T00:12:23.718" v="628"/>
          <ac:spMkLst>
            <pc:docMk/>
            <pc:sldMk cId="2264234501" sldId="256"/>
            <ac:spMk id="5" creationId="{6096A4E8-60EA-893E-3CC8-7B1C92E47CEE}"/>
          </ac:spMkLst>
        </pc:spChg>
        <pc:spChg chg="del">
          <ac:chgData name="Joao Vieira" userId="S::joaopvieira@ua.pt::ee994a60-c2fb-4a57-91cc-8923d9e0c3fb" providerId="AD" clId="Web-{E520F1E3-3FA3-BDD2-D092-0DD78CB46C8D}" dt="2023-03-11T00:12:17.952" v="627"/>
          <ac:spMkLst>
            <pc:docMk/>
            <pc:sldMk cId="2264234501" sldId="256"/>
            <ac:spMk id="6" creationId="{5FEC19B3-B59C-CD7D-C7C2-6B5966FBC8D4}"/>
          </ac:spMkLst>
        </pc:spChg>
        <pc:spChg chg="mod">
          <ac:chgData name="Joao Vieira" userId="S::joaopvieira@ua.pt::ee994a60-c2fb-4a57-91cc-8923d9e0c3fb" providerId="AD" clId="Web-{E520F1E3-3FA3-BDD2-D092-0DD78CB46C8D}" dt="2023-03-11T00:12:50.907" v="634"/>
          <ac:spMkLst>
            <pc:docMk/>
            <pc:sldMk cId="2264234501" sldId="256"/>
            <ac:spMk id="7" creationId="{740FBECE-EE1C-FA04-FD0A-E8218E84950E}"/>
          </ac:spMkLst>
        </pc:spChg>
        <pc:spChg chg="mod">
          <ac:chgData name="Joao Vieira" userId="S::joaopvieira@ua.pt::ee994a60-c2fb-4a57-91cc-8923d9e0c3fb" providerId="AD" clId="Web-{E520F1E3-3FA3-BDD2-D092-0DD78CB46C8D}" dt="2023-03-10T23:15:49.655" v="316" actId="20577"/>
          <ac:spMkLst>
            <pc:docMk/>
            <pc:sldMk cId="2264234501" sldId="256"/>
            <ac:spMk id="9" creationId="{AD9DE1AE-77E3-EC5C-BB9C-919169DEE454}"/>
          </ac:spMkLst>
        </pc:spChg>
        <pc:picChg chg="add del mod">
          <ac:chgData name="Joao Vieira" userId="S::joaopvieira@ua.pt::ee994a60-c2fb-4a57-91cc-8923d9e0c3fb" providerId="AD" clId="Web-{E520F1E3-3FA3-BDD2-D092-0DD78CB46C8D}" dt="2023-03-10T23:15:59.171" v="317"/>
          <ac:picMkLst>
            <pc:docMk/>
            <pc:sldMk cId="2264234501" sldId="256"/>
            <ac:picMk id="3" creationId="{CD5788A5-E557-C2E0-9A29-BF78B65D25B9}"/>
          </ac:picMkLst>
        </pc:picChg>
        <pc:picChg chg="del">
          <ac:chgData name="Joao Vieira" userId="S::joaopvieira@ua.pt::ee994a60-c2fb-4a57-91cc-8923d9e0c3fb" providerId="AD" clId="Web-{E520F1E3-3FA3-BDD2-D092-0DD78CB46C8D}" dt="2023-03-10T23:07:25.046" v="161"/>
          <ac:picMkLst>
            <pc:docMk/>
            <pc:sldMk cId="2264234501" sldId="256"/>
            <ac:picMk id="8" creationId="{D1F84B19-F4F8-0058-24AE-0321BD148286}"/>
          </ac:picMkLst>
        </pc:picChg>
        <pc:picChg chg="mod">
          <ac:chgData name="Joao Vieira" userId="S::joaopvieira@ua.pt::ee994a60-c2fb-4a57-91cc-8923d9e0c3fb" providerId="AD" clId="Web-{E520F1E3-3FA3-BDD2-D092-0DD78CB46C8D}" dt="2023-03-11T00:12:07.014" v="626" actId="1076"/>
          <ac:picMkLst>
            <pc:docMk/>
            <pc:sldMk cId="2264234501" sldId="256"/>
            <ac:picMk id="10" creationId="{619A038A-4147-AE71-DCE0-1590D96FB8FF}"/>
          </ac:picMkLst>
        </pc:picChg>
        <pc:picChg chg="add mod">
          <ac:chgData name="Joao Vieira" userId="S::joaopvieira@ua.pt::ee994a60-c2fb-4a57-91cc-8923d9e0c3fb" providerId="AD" clId="Web-{E520F1E3-3FA3-BDD2-D092-0DD78CB46C8D}" dt="2023-03-10T23:16:18.235" v="319" actId="1076"/>
          <ac:picMkLst>
            <pc:docMk/>
            <pc:sldMk cId="2264234501" sldId="256"/>
            <ac:picMk id="11" creationId="{A402EBFF-AB9B-D70F-5445-741B5DD773EC}"/>
          </ac:picMkLst>
        </pc:picChg>
      </pc:sldChg>
      <pc:sldChg chg="addSp delSp modSp del addAnim delAnim">
        <pc:chgData name="Joao Vieira" userId="S::joaopvieira@ua.pt::ee994a60-c2fb-4a57-91cc-8923d9e0c3fb" providerId="AD" clId="Web-{E520F1E3-3FA3-BDD2-D092-0DD78CB46C8D}" dt="2023-03-11T00:40:44.991" v="796"/>
        <pc:sldMkLst>
          <pc:docMk/>
          <pc:sldMk cId="2784439277" sldId="257"/>
        </pc:sldMkLst>
        <pc:spChg chg="add mod ord">
          <ac:chgData name="Joao Vieira" userId="S::joaopvieira@ua.pt::ee994a60-c2fb-4a57-91cc-8923d9e0c3fb" providerId="AD" clId="Web-{E520F1E3-3FA3-BDD2-D092-0DD78CB46C8D}" dt="2023-03-11T00:18:52.304" v="680"/>
          <ac:spMkLst>
            <pc:docMk/>
            <pc:sldMk cId="2784439277" sldId="257"/>
            <ac:spMk id="2" creationId="{5E9E7CC1-2C8A-9756-C107-DA26E211D02D}"/>
          </ac:spMkLst>
        </pc:spChg>
        <pc:spChg chg="add mod">
          <ac:chgData name="Joao Vieira" userId="S::joaopvieira@ua.pt::ee994a60-c2fb-4a57-91cc-8923d9e0c3fb" providerId="AD" clId="Web-{E520F1E3-3FA3-BDD2-D092-0DD78CB46C8D}" dt="2023-03-11T00:18:52.319" v="681"/>
          <ac:spMkLst>
            <pc:docMk/>
            <pc:sldMk cId="2784439277" sldId="257"/>
            <ac:spMk id="3" creationId="{D6EE585B-E363-75EB-1D4E-FE88AEAF976A}"/>
          </ac:spMkLst>
        </pc:spChg>
        <pc:spChg chg="add del mod">
          <ac:chgData name="Joao Vieira" userId="S::joaopvieira@ua.pt::ee994a60-c2fb-4a57-91cc-8923d9e0c3fb" providerId="AD" clId="Web-{E520F1E3-3FA3-BDD2-D092-0DD78CB46C8D}" dt="2023-03-10T22:59:45.956" v="21"/>
          <ac:spMkLst>
            <pc:docMk/>
            <pc:sldMk cId="2784439277" sldId="257"/>
            <ac:spMk id="7" creationId="{522EEAA3-29EC-8D8E-F9DB-B61B514B4DCD}"/>
          </ac:spMkLst>
        </pc:spChg>
        <pc:spChg chg="del">
          <ac:chgData name="Joao Vieira" userId="S::joaopvieira@ua.pt::ee994a60-c2fb-4a57-91cc-8923d9e0c3fb" providerId="AD" clId="Web-{E520F1E3-3FA3-BDD2-D092-0DD78CB46C8D}" dt="2023-03-10T23:17:39.958" v="328"/>
          <ac:spMkLst>
            <pc:docMk/>
            <pc:sldMk cId="2784439277" sldId="257"/>
            <ac:spMk id="11" creationId="{53AB3ED0-1642-5FE8-37DE-F471B152C9FC}"/>
          </ac:spMkLst>
        </pc:spChg>
        <pc:spChg chg="mod">
          <ac:chgData name="Joao Vieira" userId="S::joaopvieira@ua.pt::ee994a60-c2fb-4a57-91cc-8923d9e0c3fb" providerId="AD" clId="Web-{E520F1E3-3FA3-BDD2-D092-0DD78CB46C8D}" dt="2023-03-11T00:18:52.335" v="682"/>
          <ac:spMkLst>
            <pc:docMk/>
            <pc:sldMk cId="2784439277" sldId="257"/>
            <ac:spMk id="12" creationId="{13B3A3B5-843F-A1D3-BD8E-FC1BA04B9A47}"/>
          </ac:spMkLst>
        </pc:spChg>
        <pc:spChg chg="mod">
          <ac:chgData name="Joao Vieira" userId="S::joaopvieira@ua.pt::ee994a60-c2fb-4a57-91cc-8923d9e0c3fb" providerId="AD" clId="Web-{E520F1E3-3FA3-BDD2-D092-0DD78CB46C8D}" dt="2023-03-11T00:18:52.351" v="683"/>
          <ac:spMkLst>
            <pc:docMk/>
            <pc:sldMk cId="2784439277" sldId="257"/>
            <ac:spMk id="13" creationId="{56499CB0-04B2-7977-1445-31AFFA72DA2F}"/>
          </ac:spMkLst>
        </pc:spChg>
        <pc:spChg chg="mod">
          <ac:chgData name="Joao Vieira" userId="S::joaopvieira@ua.pt::ee994a60-c2fb-4a57-91cc-8923d9e0c3fb" providerId="AD" clId="Web-{E520F1E3-3FA3-BDD2-D092-0DD78CB46C8D}" dt="2023-03-11T00:18:52.366" v="684"/>
          <ac:spMkLst>
            <pc:docMk/>
            <pc:sldMk cId="2784439277" sldId="257"/>
            <ac:spMk id="15" creationId="{F4B280D4-DD67-D2F1-9C6D-A25257A79F06}"/>
          </ac:spMkLst>
        </pc:spChg>
        <pc:spChg chg="mod">
          <ac:chgData name="Joao Vieira" userId="S::joaopvieira@ua.pt::ee994a60-c2fb-4a57-91cc-8923d9e0c3fb" providerId="AD" clId="Web-{E520F1E3-3FA3-BDD2-D092-0DD78CB46C8D}" dt="2023-03-11T00:18:52.382" v="685"/>
          <ac:spMkLst>
            <pc:docMk/>
            <pc:sldMk cId="2784439277" sldId="257"/>
            <ac:spMk id="16" creationId="{98E84308-76FF-4A0B-863B-FF56E55937F1}"/>
          </ac:spMkLst>
        </pc:spChg>
        <pc:spChg chg="mod">
          <ac:chgData name="Joao Vieira" userId="S::joaopvieira@ua.pt::ee994a60-c2fb-4a57-91cc-8923d9e0c3fb" providerId="AD" clId="Web-{E520F1E3-3FA3-BDD2-D092-0DD78CB46C8D}" dt="2023-03-11T00:18:52.398" v="686"/>
          <ac:spMkLst>
            <pc:docMk/>
            <pc:sldMk cId="2784439277" sldId="257"/>
            <ac:spMk id="18" creationId="{F33A3252-D63B-390F-DC1B-E589C28078D0}"/>
          </ac:spMkLst>
        </pc:spChg>
        <pc:spChg chg="mod">
          <ac:chgData name="Joao Vieira" userId="S::joaopvieira@ua.pt::ee994a60-c2fb-4a57-91cc-8923d9e0c3fb" providerId="AD" clId="Web-{E520F1E3-3FA3-BDD2-D092-0DD78CB46C8D}" dt="2023-03-11T00:18:52.413" v="687"/>
          <ac:spMkLst>
            <pc:docMk/>
            <pc:sldMk cId="2784439277" sldId="257"/>
            <ac:spMk id="19" creationId="{240ED55A-9E58-91BE-1CDF-3C3AEB7D028B}"/>
          </ac:spMkLst>
        </pc:spChg>
        <pc:spChg chg="mod">
          <ac:chgData name="Joao Vieira" userId="S::joaopvieira@ua.pt::ee994a60-c2fb-4a57-91cc-8923d9e0c3fb" providerId="AD" clId="Web-{E520F1E3-3FA3-BDD2-D092-0DD78CB46C8D}" dt="2023-03-11T00:18:52.413" v="688"/>
          <ac:spMkLst>
            <pc:docMk/>
            <pc:sldMk cId="2784439277" sldId="257"/>
            <ac:spMk id="21" creationId="{8BD8A007-9FB9-76ED-BAD7-8A4D6CBA9566}"/>
          </ac:spMkLst>
        </pc:spChg>
        <pc:spChg chg="mod">
          <ac:chgData name="Joao Vieira" userId="S::joaopvieira@ua.pt::ee994a60-c2fb-4a57-91cc-8923d9e0c3fb" providerId="AD" clId="Web-{E520F1E3-3FA3-BDD2-D092-0DD78CB46C8D}" dt="2023-03-11T00:18:52.429" v="689"/>
          <ac:spMkLst>
            <pc:docMk/>
            <pc:sldMk cId="2784439277" sldId="257"/>
            <ac:spMk id="22" creationId="{AA85E1A8-2E52-79E4-AAEB-21F699AC5C0E}"/>
          </ac:spMkLst>
        </pc:spChg>
        <pc:spChg chg="mod">
          <ac:chgData name="Joao Vieira" userId="S::joaopvieira@ua.pt::ee994a60-c2fb-4a57-91cc-8923d9e0c3fb" providerId="AD" clId="Web-{E520F1E3-3FA3-BDD2-D092-0DD78CB46C8D}" dt="2023-03-11T00:18:52.460" v="690"/>
          <ac:spMkLst>
            <pc:docMk/>
            <pc:sldMk cId="2784439277" sldId="257"/>
            <ac:spMk id="24" creationId="{CAEC0DBA-5335-9557-FF94-62E0FE6BD820}"/>
          </ac:spMkLst>
        </pc:spChg>
        <pc:spChg chg="mod">
          <ac:chgData name="Joao Vieira" userId="S::joaopvieira@ua.pt::ee994a60-c2fb-4a57-91cc-8923d9e0c3fb" providerId="AD" clId="Web-{E520F1E3-3FA3-BDD2-D092-0DD78CB46C8D}" dt="2023-03-11T00:21:29.829" v="776" actId="20577"/>
          <ac:spMkLst>
            <pc:docMk/>
            <pc:sldMk cId="2784439277" sldId="257"/>
            <ac:spMk id="25" creationId="{F6D982DF-5201-A0B6-4483-25993A59FC69}"/>
          </ac:spMkLst>
        </pc:spChg>
        <pc:spChg chg="mod">
          <ac:chgData name="Joao Vieira" userId="S::joaopvieira@ua.pt::ee994a60-c2fb-4a57-91cc-8923d9e0c3fb" providerId="AD" clId="Web-{E520F1E3-3FA3-BDD2-D092-0DD78CB46C8D}" dt="2023-03-10T23:02:59.655" v="138" actId="20577"/>
          <ac:spMkLst>
            <pc:docMk/>
            <pc:sldMk cId="2784439277" sldId="257"/>
            <ac:spMk id="28" creationId="{FFEFC85E-6F60-13C0-98DD-A3192A1BE641}"/>
          </ac:spMkLst>
        </pc:spChg>
        <pc:spChg chg="mod">
          <ac:chgData name="Joao Vieira" userId="S::joaopvieira@ua.pt::ee994a60-c2fb-4a57-91cc-8923d9e0c3fb" providerId="AD" clId="Web-{E520F1E3-3FA3-BDD2-D092-0DD78CB46C8D}" dt="2023-03-10T23:21:09.924" v="370" actId="1076"/>
          <ac:spMkLst>
            <pc:docMk/>
            <pc:sldMk cId="2784439277" sldId="257"/>
            <ac:spMk id="31" creationId="{36AEE2A8-63F8-A23B-D1A7-EAC838B0CD84}"/>
          </ac:spMkLst>
        </pc:spChg>
        <pc:spChg chg="del">
          <ac:chgData name="Joao Vieira" userId="S::joaopvieira@ua.pt::ee994a60-c2fb-4a57-91cc-8923d9e0c3fb" providerId="AD" clId="Web-{E520F1E3-3FA3-BDD2-D092-0DD78CB46C8D}" dt="2023-03-10T22:58:15.169" v="6"/>
          <ac:spMkLst>
            <pc:docMk/>
            <pc:sldMk cId="2784439277" sldId="257"/>
            <ac:spMk id="33" creationId="{5B2F410D-90D7-5FC1-ECF3-E8EACE10F4E8}"/>
          </ac:spMkLst>
        </pc:spChg>
        <pc:spChg chg="add del mod">
          <ac:chgData name="Joao Vieira" userId="S::joaopvieira@ua.pt::ee994a60-c2fb-4a57-91cc-8923d9e0c3fb" providerId="AD" clId="Web-{E520F1E3-3FA3-BDD2-D092-0DD78CB46C8D}" dt="2023-03-11T00:22:16.363" v="788"/>
          <ac:spMkLst>
            <pc:docMk/>
            <pc:sldMk cId="2784439277" sldId="257"/>
            <ac:spMk id="34" creationId="{A2D630F4-4427-BAE4-4FB5-34A36BDBAEC3}"/>
          </ac:spMkLst>
        </pc:spChg>
        <pc:spChg chg="del topLvl">
          <ac:chgData name="Joao Vieira" userId="S::joaopvieira@ua.pt::ee994a60-c2fb-4a57-91cc-8923d9e0c3fb" providerId="AD" clId="Web-{E520F1E3-3FA3-BDD2-D092-0DD78CB46C8D}" dt="2023-03-10T23:00:18.880" v="33"/>
          <ac:spMkLst>
            <pc:docMk/>
            <pc:sldMk cId="2784439277" sldId="257"/>
            <ac:spMk id="45" creationId="{408C1E25-D8B3-25EB-76DC-17B525E0C704}"/>
          </ac:spMkLst>
        </pc:spChg>
        <pc:spChg chg="del topLvl">
          <ac:chgData name="Joao Vieira" userId="S::joaopvieira@ua.pt::ee994a60-c2fb-4a57-91cc-8923d9e0c3fb" providerId="AD" clId="Web-{E520F1E3-3FA3-BDD2-D092-0DD78CB46C8D}" dt="2023-03-10T23:03:23.235" v="152"/>
          <ac:spMkLst>
            <pc:docMk/>
            <pc:sldMk cId="2784439277" sldId="257"/>
            <ac:spMk id="60" creationId="{66EA0162-3732-83C8-8E73-7CA10BBA291B}"/>
          </ac:spMkLst>
        </pc:spChg>
        <pc:spChg chg="del">
          <ac:chgData name="Joao Vieira" userId="S::joaopvieira@ua.pt::ee994a60-c2fb-4a57-91cc-8923d9e0c3fb" providerId="AD" clId="Web-{E520F1E3-3FA3-BDD2-D092-0DD78CB46C8D}" dt="2023-03-10T22:57:48.996" v="0"/>
          <ac:spMkLst>
            <pc:docMk/>
            <pc:sldMk cId="2784439277" sldId="257"/>
            <ac:spMk id="68" creationId="{3E4A741C-3AEC-0534-191D-04F54C538318}"/>
          </ac:spMkLst>
        </pc:spChg>
        <pc:spChg chg="mod">
          <ac:chgData name="Joao Vieira" userId="S::joaopvieira@ua.pt::ee994a60-c2fb-4a57-91cc-8923d9e0c3fb" providerId="AD" clId="Web-{E520F1E3-3FA3-BDD2-D092-0DD78CB46C8D}" dt="2023-03-11T00:20:53.842" v="758" actId="20577"/>
          <ac:spMkLst>
            <pc:docMk/>
            <pc:sldMk cId="2784439277" sldId="257"/>
            <ac:spMk id="76" creationId="{5209A589-74C8-19A7-78F4-5400F4136DD6}"/>
          </ac:spMkLst>
        </pc:spChg>
        <pc:spChg chg="mod">
          <ac:chgData name="Joao Vieira" userId="S::joaopvieira@ua.pt::ee994a60-c2fb-4a57-91cc-8923d9e0c3fb" providerId="AD" clId="Web-{E520F1E3-3FA3-BDD2-D092-0DD78CB46C8D}" dt="2023-03-11T00:21:28.610" v="774" actId="20577"/>
          <ac:spMkLst>
            <pc:docMk/>
            <pc:sldMk cId="2784439277" sldId="257"/>
            <ac:spMk id="79" creationId="{2F41003F-D175-694F-B2F6-87663438C350}"/>
          </ac:spMkLst>
        </pc:spChg>
        <pc:spChg chg="add">
          <ac:chgData name="Joao Vieira" userId="S::joaopvieira@ua.pt::ee994a60-c2fb-4a57-91cc-8923d9e0c3fb" providerId="AD" clId="Web-{E520F1E3-3FA3-BDD2-D092-0DD78CB46C8D}" dt="2023-03-11T00:22:09.972" v="786"/>
          <ac:spMkLst>
            <pc:docMk/>
            <pc:sldMk cId="2784439277" sldId="257"/>
            <ac:spMk id="86" creationId="{14D8B8C5-AB63-E090-30BF-10413E58FDA7}"/>
          </ac:spMkLst>
        </pc:spChg>
        <pc:spChg chg="add del mod">
          <ac:chgData name="Joao Vieira" userId="S::joaopvieira@ua.pt::ee994a60-c2fb-4a57-91cc-8923d9e0c3fb" providerId="AD" clId="Web-{E520F1E3-3FA3-BDD2-D092-0DD78CB46C8D}" dt="2023-03-11T00:22:25.676" v="790"/>
          <ac:spMkLst>
            <pc:docMk/>
            <pc:sldMk cId="2784439277" sldId="257"/>
            <ac:spMk id="88" creationId="{684D9281-26D9-DCE1-556A-288ADD0AD193}"/>
          </ac:spMkLst>
        </pc:spChg>
        <pc:grpChg chg="add mod">
          <ac:chgData name="Joao Vieira" userId="S::joaopvieira@ua.pt::ee994a60-c2fb-4a57-91cc-8923d9e0c3fb" providerId="AD" clId="Web-{E520F1E3-3FA3-BDD2-D092-0DD78CB46C8D}" dt="2023-03-11T00:19:44.260" v="709" actId="1076"/>
          <ac:grpSpMkLst>
            <pc:docMk/>
            <pc:sldMk cId="2784439277" sldId="257"/>
            <ac:grpSpMk id="8" creationId="{0C2517E6-A47E-D604-6E14-DC8E8C989767}"/>
          </ac:grpSpMkLst>
        </pc:grpChg>
        <pc:grpChg chg="add mod">
          <ac:chgData name="Joao Vieira" userId="S::joaopvieira@ua.pt::ee994a60-c2fb-4a57-91cc-8923d9e0c3fb" providerId="AD" clId="Web-{E520F1E3-3FA3-BDD2-D092-0DD78CB46C8D}" dt="2023-03-11T00:19:44.276" v="710" actId="1076"/>
          <ac:grpSpMkLst>
            <pc:docMk/>
            <pc:sldMk cId="2784439277" sldId="257"/>
            <ac:grpSpMk id="10" creationId="{6B2D532D-4B5E-F900-84D3-579D35385721}"/>
          </ac:grpSpMkLst>
        </pc:grpChg>
        <pc:grpChg chg="add mod">
          <ac:chgData name="Joao Vieira" userId="S::joaopvieira@ua.pt::ee994a60-c2fb-4a57-91cc-8923d9e0c3fb" providerId="AD" clId="Web-{E520F1E3-3FA3-BDD2-D092-0DD78CB46C8D}" dt="2023-03-11T00:19:54.464" v="717" actId="1076"/>
          <ac:grpSpMkLst>
            <pc:docMk/>
            <pc:sldMk cId="2784439277" sldId="257"/>
            <ac:grpSpMk id="14" creationId="{B830FA4B-0D32-5CA7-00B2-AE7B00083392}"/>
          </ac:grpSpMkLst>
        </pc:grpChg>
        <pc:grpChg chg="add del mod">
          <ac:chgData name="Joao Vieira" userId="S::joaopvieira@ua.pt::ee994a60-c2fb-4a57-91cc-8923d9e0c3fb" providerId="AD" clId="Web-{E520F1E3-3FA3-BDD2-D092-0DD78CB46C8D}" dt="2023-03-11T00:20:42.092" v="748" actId="1076"/>
          <ac:grpSpMkLst>
            <pc:docMk/>
            <pc:sldMk cId="2784439277" sldId="257"/>
            <ac:grpSpMk id="17" creationId="{88C7276E-E9B8-B928-9EF3-F74D546EC50A}"/>
          </ac:grpSpMkLst>
        </pc:grpChg>
        <pc:grpChg chg="add mod">
          <ac:chgData name="Joao Vieira" userId="S::joaopvieira@ua.pt::ee994a60-c2fb-4a57-91cc-8923d9e0c3fb" providerId="AD" clId="Web-{E520F1E3-3FA3-BDD2-D092-0DD78CB46C8D}" dt="2023-03-11T00:20:48.264" v="749" actId="1076"/>
          <ac:grpSpMkLst>
            <pc:docMk/>
            <pc:sldMk cId="2784439277" sldId="257"/>
            <ac:grpSpMk id="20" creationId="{B96F6239-F493-237C-55B3-1EE746A33576}"/>
          </ac:grpSpMkLst>
        </pc:grpChg>
        <pc:grpChg chg="add mod">
          <ac:chgData name="Joao Vieira" userId="S::joaopvieira@ua.pt::ee994a60-c2fb-4a57-91cc-8923d9e0c3fb" providerId="AD" clId="Web-{E520F1E3-3FA3-BDD2-D092-0DD78CB46C8D}" dt="2023-03-11T00:21:01.249" v="759" actId="1076"/>
          <ac:grpSpMkLst>
            <pc:docMk/>
            <pc:sldMk cId="2784439277" sldId="257"/>
            <ac:grpSpMk id="23" creationId="{B4F791FD-95C3-B2CA-E67F-81EC9F2CE084}"/>
          </ac:grpSpMkLst>
        </pc:grpChg>
        <pc:grpChg chg="add del mod">
          <ac:chgData name="Joao Vieira" userId="S::joaopvieira@ua.pt::ee994a60-c2fb-4a57-91cc-8923d9e0c3fb" providerId="AD" clId="Web-{E520F1E3-3FA3-BDD2-D092-0DD78CB46C8D}" dt="2023-03-10T23:19:47.732" v="363"/>
          <ac:grpSpMkLst>
            <pc:docMk/>
            <pc:sldMk cId="2784439277" sldId="257"/>
            <ac:grpSpMk id="26" creationId="{FE64A6B9-4B20-AAFC-DBEE-B1AC505BEBA7}"/>
          </ac:grpSpMkLst>
        </pc:grpChg>
        <pc:grpChg chg="add del mod">
          <ac:chgData name="Joao Vieira" userId="S::joaopvieira@ua.pt::ee994a60-c2fb-4a57-91cc-8923d9e0c3fb" providerId="AD" clId="Web-{E520F1E3-3FA3-BDD2-D092-0DD78CB46C8D}" dt="2023-03-10T23:21:11.471" v="371"/>
          <ac:grpSpMkLst>
            <pc:docMk/>
            <pc:sldMk cId="2784439277" sldId="257"/>
            <ac:grpSpMk id="29" creationId="{338DF065-76EC-69CA-B9CB-07F14477A990}"/>
          </ac:grpSpMkLst>
        </pc:grpChg>
        <pc:grpChg chg="del">
          <ac:chgData name="Joao Vieira" userId="S::joaopvieira@ua.pt::ee994a60-c2fb-4a57-91cc-8923d9e0c3fb" providerId="AD" clId="Web-{E520F1E3-3FA3-BDD2-D092-0DD78CB46C8D}" dt="2023-03-10T22:58:58.953" v="17"/>
          <ac:grpSpMkLst>
            <pc:docMk/>
            <pc:sldMk cId="2784439277" sldId="257"/>
            <ac:grpSpMk id="43" creationId="{5DDBD75B-E5B1-6ACD-87EF-EAB9A8491B5D}"/>
          </ac:grpSpMkLst>
        </pc:grpChg>
        <pc:grpChg chg="del">
          <ac:chgData name="Joao Vieira" userId="S::joaopvieira@ua.pt::ee994a60-c2fb-4a57-91cc-8923d9e0c3fb" providerId="AD" clId="Web-{E520F1E3-3FA3-BDD2-D092-0DD78CB46C8D}" dt="2023-03-10T23:01:50.432" v="79"/>
          <ac:grpSpMkLst>
            <pc:docMk/>
            <pc:sldMk cId="2784439277" sldId="257"/>
            <ac:grpSpMk id="46" creationId="{07E9C7EE-CF5B-A468-B2BF-A3FB76DA34D2}"/>
          </ac:grpSpMkLst>
        </pc:grpChg>
        <pc:grpChg chg="del mod">
          <ac:chgData name="Joao Vieira" userId="S::joaopvieira@ua.pt::ee994a60-c2fb-4a57-91cc-8923d9e0c3fb" providerId="AD" clId="Web-{E520F1E3-3FA3-BDD2-D092-0DD78CB46C8D}" dt="2023-03-10T23:02:26.575" v="106"/>
          <ac:grpSpMkLst>
            <pc:docMk/>
            <pc:sldMk cId="2784439277" sldId="257"/>
            <ac:grpSpMk id="49" creationId="{B4D7D834-DFEC-FBFD-4B03-15A724E3F429}"/>
          </ac:grpSpMkLst>
        </pc:grpChg>
        <pc:grpChg chg="del">
          <ac:chgData name="Joao Vieira" userId="S::joaopvieira@ua.pt::ee994a60-c2fb-4a57-91cc-8923d9e0c3fb" providerId="AD" clId="Web-{E520F1E3-3FA3-BDD2-D092-0DD78CB46C8D}" dt="2023-03-10T23:00:48.585" v="52"/>
          <ac:grpSpMkLst>
            <pc:docMk/>
            <pc:sldMk cId="2784439277" sldId="257"/>
            <ac:grpSpMk id="52" creationId="{28C0C40B-EEF9-E415-7DB9-EB992E9B822A}"/>
          </ac:grpSpMkLst>
        </pc:grpChg>
        <pc:grpChg chg="del">
          <ac:chgData name="Joao Vieira" userId="S::joaopvieira@ua.pt::ee994a60-c2fb-4a57-91cc-8923d9e0c3fb" providerId="AD" clId="Web-{E520F1E3-3FA3-BDD2-D092-0DD78CB46C8D}" dt="2023-03-10T23:03:02.171" v="139"/>
          <ac:grpSpMkLst>
            <pc:docMk/>
            <pc:sldMk cId="2784439277" sldId="257"/>
            <ac:grpSpMk id="55" creationId="{0D122019-25AF-6246-7361-1ECC5C44A65F}"/>
          </ac:grpSpMkLst>
        </pc:grpChg>
        <pc:grpChg chg="del">
          <ac:chgData name="Joao Vieira" userId="S::joaopvieira@ua.pt::ee994a60-c2fb-4a57-91cc-8923d9e0c3fb" providerId="AD" clId="Web-{E520F1E3-3FA3-BDD2-D092-0DD78CB46C8D}" dt="2023-03-10T23:03:12.703" v="141"/>
          <ac:grpSpMkLst>
            <pc:docMk/>
            <pc:sldMk cId="2784439277" sldId="257"/>
            <ac:grpSpMk id="58" creationId="{7D0FBA07-60FC-354A-0344-ED02ECBCD4B0}"/>
          </ac:grpSpMkLst>
        </pc:grpChg>
        <pc:grpChg chg="del">
          <ac:chgData name="Joao Vieira" userId="S::joaopvieira@ua.pt::ee994a60-c2fb-4a57-91cc-8923d9e0c3fb" providerId="AD" clId="Web-{E520F1E3-3FA3-BDD2-D092-0DD78CB46C8D}" dt="2023-03-10T23:02:43.576" v="117"/>
          <ac:grpSpMkLst>
            <pc:docMk/>
            <pc:sldMk cId="2784439277" sldId="257"/>
            <ac:grpSpMk id="65" creationId="{B7C0F25E-54C1-08E9-EC3B-59CE0C8DD20F}"/>
          </ac:grpSpMkLst>
        </pc:grpChg>
        <pc:grpChg chg="add mod">
          <ac:chgData name="Joao Vieira" userId="S::joaopvieira@ua.pt::ee994a60-c2fb-4a57-91cc-8923d9e0c3fb" providerId="AD" clId="Web-{E520F1E3-3FA3-BDD2-D092-0DD78CB46C8D}" dt="2023-03-11T00:20:23.559" v="731" actId="1076"/>
          <ac:grpSpMkLst>
            <pc:docMk/>
            <pc:sldMk cId="2784439277" sldId="257"/>
            <ac:grpSpMk id="74" creationId="{0C7F565E-26E1-B58E-A00A-4EB54D3A8883}"/>
          </ac:grpSpMkLst>
        </pc:grpChg>
        <pc:grpChg chg="add mod">
          <ac:chgData name="Joao Vieira" userId="S::joaopvieira@ua.pt::ee994a60-c2fb-4a57-91cc-8923d9e0c3fb" providerId="AD" clId="Web-{E520F1E3-3FA3-BDD2-D092-0DD78CB46C8D}" dt="2023-03-11T00:21:09.656" v="761" actId="1076"/>
          <ac:grpSpMkLst>
            <pc:docMk/>
            <pc:sldMk cId="2784439277" sldId="257"/>
            <ac:grpSpMk id="77" creationId="{4D974AD0-EF1C-A7DE-1E29-ED90ADC1164E}"/>
          </ac:grpSpMkLst>
        </pc:grpChg>
        <pc:picChg chg="del">
          <ac:chgData name="Joao Vieira" userId="S::joaopvieira@ua.pt::ee994a60-c2fb-4a57-91cc-8923d9e0c3fb" providerId="AD" clId="Web-{E520F1E3-3FA3-BDD2-D092-0DD78CB46C8D}" dt="2023-03-10T23:17:50.756" v="331"/>
          <ac:picMkLst>
            <pc:docMk/>
            <pc:sldMk cId="2784439277" sldId="257"/>
            <ac:picMk id="9" creationId="{25DC150E-FD51-AC8A-A9CC-8A34042E9FDE}"/>
          </ac:picMkLst>
        </pc:picChg>
        <pc:picChg chg="add del">
          <ac:chgData name="Joao Vieira" userId="S::joaopvieira@ua.pt::ee994a60-c2fb-4a57-91cc-8923d9e0c3fb" providerId="AD" clId="Web-{E520F1E3-3FA3-BDD2-D092-0DD78CB46C8D}" dt="2023-03-11T00:39:33.256" v="792"/>
          <ac:picMkLst>
            <pc:docMk/>
            <pc:sldMk cId="2784439277" sldId="257"/>
            <ac:picMk id="9" creationId="{59024B40-2744-351F-4643-E1FD0032A394}"/>
          </ac:picMkLst>
        </pc:picChg>
        <pc:picChg chg="add del mod">
          <ac:chgData name="Joao Vieira" userId="S::joaopvieira@ua.pt::ee994a60-c2fb-4a57-91cc-8923d9e0c3fb" providerId="AD" clId="Web-{E520F1E3-3FA3-BDD2-D092-0DD78CB46C8D}" dt="2023-03-11T00:40:19.632" v="794"/>
          <ac:picMkLst>
            <pc:docMk/>
            <pc:sldMk cId="2784439277" sldId="257"/>
            <ac:picMk id="11" creationId="{09C93C41-F03D-7760-8A39-E71AC643A4A0}"/>
          </ac:picMkLst>
        </pc:picChg>
        <pc:picChg chg="add">
          <ac:chgData name="Joao Vieira" userId="S::joaopvieira@ua.pt::ee994a60-c2fb-4a57-91cc-8923d9e0c3fb" providerId="AD" clId="Web-{E520F1E3-3FA3-BDD2-D092-0DD78CB46C8D}" dt="2023-03-11T00:40:25.554" v="795"/>
          <ac:picMkLst>
            <pc:docMk/>
            <pc:sldMk cId="2784439277" sldId="257"/>
            <ac:picMk id="27" creationId="{D80EE655-BD84-B609-B967-7983E9530CFC}"/>
          </ac:picMkLst>
        </pc:picChg>
        <pc:picChg chg="add del ord">
          <ac:chgData name="Joao Vieira" userId="S::joaopvieira@ua.pt::ee994a60-c2fb-4a57-91cc-8923d9e0c3fb" providerId="AD" clId="Web-{E520F1E3-3FA3-BDD2-D092-0DD78CB46C8D}" dt="2023-03-11T00:08:28.860" v="594"/>
          <ac:picMkLst>
            <pc:docMk/>
            <pc:sldMk cId="2784439277" sldId="257"/>
            <ac:picMk id="36" creationId="{A2C9A4AD-EEF7-DE73-1BC9-1AF6FC930135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35:58.384" v="484"/>
          <ac:picMkLst>
            <pc:docMk/>
            <pc:sldMk cId="2784439277" sldId="257"/>
            <ac:picMk id="37" creationId="{F6199F4E-9C37-B9CB-9781-0E504CB3E5B5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34:30.285" v="483"/>
          <ac:picMkLst>
            <pc:docMk/>
            <pc:sldMk cId="2784439277" sldId="257"/>
            <ac:picMk id="38" creationId="{398C5018-9EBF-6A7C-54EC-458E7306792B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36:02.728" v="487"/>
          <ac:picMkLst>
            <pc:docMk/>
            <pc:sldMk cId="2784439277" sldId="257"/>
            <ac:picMk id="39" creationId="{B911F1C1-0139-28C2-5D6C-60C0A08B58A4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42:04.155" v="514"/>
          <ac:picMkLst>
            <pc:docMk/>
            <pc:sldMk cId="2784439277" sldId="257"/>
            <ac:picMk id="40" creationId="{4621D4AE-3B4D-788B-72CE-E3006E6B37AE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42:26.501" v="519"/>
          <ac:picMkLst>
            <pc:docMk/>
            <pc:sldMk cId="2784439277" sldId="257"/>
            <ac:picMk id="41" creationId="{B15502FF-A752-A0C9-7982-395F0E964AA2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43:12.269" v="523"/>
          <ac:picMkLst>
            <pc:docMk/>
            <pc:sldMk cId="2784439277" sldId="257"/>
            <ac:picMk id="42" creationId="{98159F97-2F86-FDE2-070B-B1B4FA08E03D}"/>
          </ac:picMkLst>
        </pc:picChg>
        <pc:picChg chg="del topLvl">
          <ac:chgData name="Joao Vieira" userId="S::joaopvieira@ua.pt::ee994a60-c2fb-4a57-91cc-8923d9e0c3fb" providerId="AD" clId="Web-{E520F1E3-3FA3-BDD2-D092-0DD78CB46C8D}" dt="2023-03-10T22:58:58.953" v="17"/>
          <ac:picMkLst>
            <pc:docMk/>
            <pc:sldMk cId="2784439277" sldId="257"/>
            <ac:picMk id="44" creationId="{BD9B7F66-9A94-C705-957D-CD337559289B}"/>
          </ac:picMkLst>
        </pc:picChg>
        <pc:picChg chg="del topLvl">
          <ac:chgData name="Joao Vieira" userId="S::joaopvieira@ua.pt::ee994a60-c2fb-4a57-91cc-8923d9e0c3fb" providerId="AD" clId="Web-{E520F1E3-3FA3-BDD2-D092-0DD78CB46C8D}" dt="2023-03-10T23:03:12.703" v="141"/>
          <ac:picMkLst>
            <pc:docMk/>
            <pc:sldMk cId="2784439277" sldId="257"/>
            <ac:picMk id="59" creationId="{6791EF8E-4E34-85E8-6525-3CF2E8007704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43:34.880" v="525"/>
          <ac:picMkLst>
            <pc:docMk/>
            <pc:sldMk cId="2784439277" sldId="257"/>
            <ac:picMk id="61" creationId="{722F25D1-EB88-1DE7-BE68-EB03435A6177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44:00.256" v="533"/>
          <ac:picMkLst>
            <pc:docMk/>
            <pc:sldMk cId="2784439277" sldId="257"/>
            <ac:picMk id="62" creationId="{C97E6545-95CA-8FD7-2559-B9C4E0DCA86B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59:14.327" v="547"/>
          <ac:picMkLst>
            <pc:docMk/>
            <pc:sldMk cId="2784439277" sldId="257"/>
            <ac:picMk id="63" creationId="{BF7F097E-4EBF-D6F5-2839-61A3A9370AAD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59:17.030" v="549"/>
          <ac:picMkLst>
            <pc:docMk/>
            <pc:sldMk cId="2784439277" sldId="257"/>
            <ac:picMk id="64" creationId="{FC255DE2-9642-463E-3D64-FCB38D0DAACB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59:40.844" v="555"/>
          <ac:picMkLst>
            <pc:docMk/>
            <pc:sldMk cId="2784439277" sldId="257"/>
            <ac:picMk id="69" creationId="{0F44A32B-CC87-2DCA-8E85-C3BCD38BC0A2}"/>
          </ac:picMkLst>
        </pc:picChg>
        <pc:picChg chg="add del mod">
          <ac:chgData name="Joao Vieira" userId="S::joaopvieira@ua.pt::ee994a60-c2fb-4a57-91cc-8923d9e0c3fb" providerId="AD" clId="Web-{E520F1E3-3FA3-BDD2-D092-0DD78CB46C8D}" dt="2023-03-11T00:03:28.764" v="557"/>
          <ac:picMkLst>
            <pc:docMk/>
            <pc:sldMk cId="2784439277" sldId="257"/>
            <ac:picMk id="70" creationId="{2C4FD632-FA30-BCB2-0175-A837EA10A409}"/>
          </ac:picMkLst>
        </pc:picChg>
        <pc:picChg chg="add del mod">
          <ac:chgData name="Joao Vieira" userId="S::joaopvieira@ua.pt::ee994a60-c2fb-4a57-91cc-8923d9e0c3fb" providerId="AD" clId="Web-{E520F1E3-3FA3-BDD2-D092-0DD78CB46C8D}" dt="2023-03-11T00:04:19.533" v="568"/>
          <ac:picMkLst>
            <pc:docMk/>
            <pc:sldMk cId="2784439277" sldId="257"/>
            <ac:picMk id="71" creationId="{072B50A8-76DA-D65C-7091-4F86B9E0F95A}"/>
          </ac:picMkLst>
        </pc:picChg>
        <pc:picChg chg="add del mod">
          <ac:chgData name="Joao Vieira" userId="S::joaopvieira@ua.pt::ee994a60-c2fb-4a57-91cc-8923d9e0c3fb" providerId="AD" clId="Web-{E520F1E3-3FA3-BDD2-D092-0DD78CB46C8D}" dt="2023-03-11T00:05:22.334" v="570"/>
          <ac:picMkLst>
            <pc:docMk/>
            <pc:sldMk cId="2784439277" sldId="257"/>
            <ac:picMk id="72" creationId="{F3978846-F309-7E47-AD84-4D400B6D23AE}"/>
          </ac:picMkLst>
        </pc:picChg>
        <pc:picChg chg="add mod">
          <ac:chgData name="Joao Vieira" userId="S::joaopvieira@ua.pt::ee994a60-c2fb-4a57-91cc-8923d9e0c3fb" providerId="AD" clId="Web-{E520F1E3-3FA3-BDD2-D092-0DD78CB46C8D}" dt="2023-03-11T00:21:36.845" v="777" actId="1076"/>
          <ac:picMkLst>
            <pc:docMk/>
            <pc:sldMk cId="2784439277" sldId="257"/>
            <ac:picMk id="73" creationId="{8549F1F6-6BD3-3205-5521-93F070962F80}"/>
          </ac:picMkLst>
        </pc:picChg>
        <pc:picChg chg="add del ord">
          <ac:chgData name="Joao Vieira" userId="S::joaopvieira@ua.pt::ee994a60-c2fb-4a57-91cc-8923d9e0c3fb" providerId="AD" clId="Web-{E520F1E3-3FA3-BDD2-D092-0DD78CB46C8D}" dt="2023-03-11T00:21:59.174" v="781"/>
          <ac:picMkLst>
            <pc:docMk/>
            <pc:sldMk cId="2784439277" sldId="257"/>
            <ac:picMk id="81" creationId="{5F714703-FBE8-4C9F-5598-BCF5A87F82F1}"/>
          </ac:picMkLst>
        </pc:picChg>
        <pc:picChg chg="add del mod">
          <ac:chgData name="Joao Vieira" userId="S::joaopvieira@ua.pt::ee994a60-c2fb-4a57-91cc-8923d9e0c3fb" providerId="AD" clId="Web-{E520F1E3-3FA3-BDD2-D092-0DD78CB46C8D}" dt="2023-03-11T00:22:04.847" v="784"/>
          <ac:picMkLst>
            <pc:docMk/>
            <pc:sldMk cId="2784439277" sldId="257"/>
            <ac:picMk id="82" creationId="{840E2EA4-4B24-ED02-536C-A4087116AF6D}"/>
          </ac:picMkLst>
        </pc:picChg>
        <pc:picChg chg="add del">
          <ac:chgData name="Joao Vieira" userId="S::joaopvieira@ua.pt::ee994a60-c2fb-4a57-91cc-8923d9e0c3fb" providerId="AD" clId="Web-{E520F1E3-3FA3-BDD2-D092-0DD78CB46C8D}" dt="2023-03-11T00:22:14.238" v="787"/>
          <ac:picMkLst>
            <pc:docMk/>
            <pc:sldMk cId="2784439277" sldId="257"/>
            <ac:picMk id="84" creationId="{DF7701AC-8480-08E4-17A4-6D7091410E19}"/>
          </ac:picMkLst>
        </pc:picChg>
      </pc:sldChg>
      <pc:sldChg chg="addSp delSp modSp">
        <pc:chgData name="Joao Vieira" userId="S::joaopvieira@ua.pt::ee994a60-c2fb-4a57-91cc-8923d9e0c3fb" providerId="AD" clId="Web-{E520F1E3-3FA3-BDD2-D092-0DD78CB46C8D}" dt="2023-03-10T23:39:50.960" v="511"/>
        <pc:sldMkLst>
          <pc:docMk/>
          <pc:sldMk cId="631523385" sldId="258"/>
        </pc:sldMkLst>
        <pc:picChg chg="add del mod">
          <ac:chgData name="Joao Vieira" userId="S::joaopvieira@ua.pt::ee994a60-c2fb-4a57-91cc-8923d9e0c3fb" providerId="AD" clId="Web-{E520F1E3-3FA3-BDD2-D092-0DD78CB46C8D}" dt="2023-03-10T23:39:50.960" v="511"/>
          <ac:picMkLst>
            <pc:docMk/>
            <pc:sldMk cId="631523385" sldId="258"/>
            <ac:picMk id="3" creationId="{61E3226E-6D21-8B48-0F39-49E5F7A5E9C5}"/>
          </ac:picMkLst>
        </pc:picChg>
        <pc:picChg chg="mod">
          <ac:chgData name="Joao Vieira" userId="S::joaopvieira@ua.pt::ee994a60-c2fb-4a57-91cc-8923d9e0c3fb" providerId="AD" clId="Web-{E520F1E3-3FA3-BDD2-D092-0DD78CB46C8D}" dt="2023-03-10T23:39:47.444" v="508" actId="14100"/>
          <ac:picMkLst>
            <pc:docMk/>
            <pc:sldMk cId="631523385" sldId="258"/>
            <ac:picMk id="13" creationId="{1544E9E3-B458-AD92-9D4A-3B7EAE9985A0}"/>
          </ac:picMkLst>
        </pc:picChg>
      </pc:sldChg>
      <pc:sldChg chg="addSp modSp">
        <pc:chgData name="Joao Vieira" userId="S::joaopvieira@ua.pt::ee994a60-c2fb-4a57-91cc-8923d9e0c3fb" providerId="AD" clId="Web-{E520F1E3-3FA3-BDD2-D092-0DD78CB46C8D}" dt="2023-03-10T23:42:08.421" v="516" actId="1076"/>
        <pc:sldMkLst>
          <pc:docMk/>
          <pc:sldMk cId="2416623997" sldId="259"/>
        </pc:sldMkLst>
        <pc:picChg chg="add mod">
          <ac:chgData name="Joao Vieira" userId="S::joaopvieira@ua.pt::ee994a60-c2fb-4a57-91cc-8923d9e0c3fb" providerId="AD" clId="Web-{E520F1E3-3FA3-BDD2-D092-0DD78CB46C8D}" dt="2023-03-10T23:42:08.421" v="516" actId="1076"/>
          <ac:picMkLst>
            <pc:docMk/>
            <pc:sldMk cId="2416623997" sldId="259"/>
            <ac:picMk id="3" creationId="{B8CD8ADA-EBFD-8A1C-913A-42CD9E6F710E}"/>
          </ac:picMkLst>
        </pc:picChg>
      </pc:sldChg>
      <pc:sldChg chg="addSp delSp modSp add replId">
        <pc:chgData name="Joao Vieira" userId="S::joaopvieira@ua.pt::ee994a60-c2fb-4a57-91cc-8923d9e0c3fb" providerId="AD" clId="Web-{E520F1E3-3FA3-BDD2-D092-0DD78CB46C8D}" dt="2023-03-10T23:52:25.195" v="546"/>
        <pc:sldMkLst>
          <pc:docMk/>
          <pc:sldMk cId="3699342153" sldId="260"/>
        </pc:sldMkLst>
        <pc:spChg chg="mod">
          <ac:chgData name="Joao Vieira" userId="S::joaopvieira@ua.pt::ee994a60-c2fb-4a57-91cc-8923d9e0c3fb" providerId="AD" clId="Web-{E520F1E3-3FA3-BDD2-D092-0DD78CB46C8D}" dt="2023-03-10T23:26:51.679" v="479" actId="1076"/>
          <ac:spMkLst>
            <pc:docMk/>
            <pc:sldMk cId="3699342153" sldId="260"/>
            <ac:spMk id="2" creationId="{EB489920-2137-5962-081E-B4E310BF5A05}"/>
          </ac:spMkLst>
        </pc:spChg>
        <pc:picChg chg="add del mod">
          <ac:chgData name="Joao Vieira" userId="S::joaopvieira@ua.pt::ee994a60-c2fb-4a57-91cc-8923d9e0c3fb" providerId="AD" clId="Web-{E520F1E3-3FA3-BDD2-D092-0DD78CB46C8D}" dt="2023-03-10T23:51:41.956" v="540"/>
          <ac:picMkLst>
            <pc:docMk/>
            <pc:sldMk cId="3699342153" sldId="260"/>
            <ac:picMk id="3" creationId="{BA5A071E-BC4F-3713-32B7-9ECB3934C8A4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51:54.957" v="542"/>
          <ac:picMkLst>
            <pc:docMk/>
            <pc:sldMk cId="3699342153" sldId="260"/>
            <ac:picMk id="7" creationId="{86924878-122C-F097-82F0-55CA5628B178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52:12.505" v="544"/>
          <ac:picMkLst>
            <pc:docMk/>
            <pc:sldMk cId="3699342153" sldId="260"/>
            <ac:picMk id="9" creationId="{D1190485-8958-A6D8-2313-EA6C8F0036AC}"/>
          </ac:picMkLst>
        </pc:picChg>
        <pc:picChg chg="add del mod">
          <ac:chgData name="Joao Vieira" userId="S::joaopvieira@ua.pt::ee994a60-c2fb-4a57-91cc-8923d9e0c3fb" providerId="AD" clId="Web-{E520F1E3-3FA3-BDD2-D092-0DD78CB46C8D}" dt="2023-03-10T23:52:25.195" v="546"/>
          <ac:picMkLst>
            <pc:docMk/>
            <pc:sldMk cId="3699342153" sldId="260"/>
            <ac:picMk id="10" creationId="{0B216131-7B11-1BB4-CA54-30FCF798764A}"/>
          </ac:picMkLst>
        </pc:picChg>
      </pc:sldChg>
    </pc:docChg>
  </pc:docChgLst>
  <pc:docChgLst>
    <pc:chgData name="Joao Vieira" userId="S::joaopvieira@ua.pt::ee994a60-c2fb-4a57-91cc-8923d9e0c3fb" providerId="AD" clId="Web-{9D24DED7-8D34-4396-4807-02FED24D2326}"/>
    <pc:docChg chg="addSld modSld">
      <pc:chgData name="Joao Vieira" userId="S::joaopvieira@ua.pt::ee994a60-c2fb-4a57-91cc-8923d9e0c3fb" providerId="AD" clId="Web-{9D24DED7-8D34-4396-4807-02FED24D2326}" dt="2023-03-10T22:55:45.210" v="585"/>
      <pc:docMkLst>
        <pc:docMk/>
      </pc:docMkLst>
      <pc:sldChg chg="modSp">
        <pc:chgData name="Joao Vieira" userId="S::joaopvieira@ua.pt::ee994a60-c2fb-4a57-91cc-8923d9e0c3fb" providerId="AD" clId="Web-{9D24DED7-8D34-4396-4807-02FED24D2326}" dt="2023-03-10T22:25:58.189" v="30"/>
        <pc:sldMkLst>
          <pc:docMk/>
          <pc:sldMk cId="2264234501" sldId="256"/>
        </pc:sldMkLst>
        <pc:spChg chg="mod">
          <ac:chgData name="Joao Vieira" userId="S::joaopvieira@ua.pt::ee994a60-c2fb-4a57-91cc-8923d9e0c3fb" providerId="AD" clId="Web-{9D24DED7-8D34-4396-4807-02FED24D2326}" dt="2023-03-10T22:25:58.189" v="30"/>
          <ac:spMkLst>
            <pc:docMk/>
            <pc:sldMk cId="2264234501" sldId="256"/>
            <ac:spMk id="7" creationId="{740FBECE-EE1C-FA04-FD0A-E8218E84950E}"/>
          </ac:spMkLst>
        </pc:spChg>
      </pc:sldChg>
      <pc:sldChg chg="addSp delSp modSp new addAnim delAnim">
        <pc:chgData name="Joao Vieira" userId="S::joaopvieira@ua.pt::ee994a60-c2fb-4a57-91cc-8923d9e0c3fb" providerId="AD" clId="Web-{9D24DED7-8D34-4396-4807-02FED24D2326}" dt="2023-03-10T22:55:45.210" v="585"/>
        <pc:sldMkLst>
          <pc:docMk/>
          <pc:sldMk cId="2784439277" sldId="257"/>
        </pc:sldMkLst>
        <pc:spChg chg="del">
          <ac:chgData name="Joao Vieira" userId="S::joaopvieira@ua.pt::ee994a60-c2fb-4a57-91cc-8923d9e0c3fb" providerId="AD" clId="Web-{9D24DED7-8D34-4396-4807-02FED24D2326}" dt="2023-03-10T22:20:26.492" v="1"/>
          <ac:spMkLst>
            <pc:docMk/>
            <pc:sldMk cId="2784439277" sldId="257"/>
            <ac:spMk id="2" creationId="{5315A4AA-E5B8-3D02-89B6-DB6D5342D0F5}"/>
          </ac:spMkLst>
        </pc:spChg>
        <pc:spChg chg="del">
          <ac:chgData name="Joao Vieira" userId="S::joaopvieira@ua.pt::ee994a60-c2fb-4a57-91cc-8923d9e0c3fb" providerId="AD" clId="Web-{9D24DED7-8D34-4396-4807-02FED24D2326}" dt="2023-03-10T22:20:27.882" v="2"/>
          <ac:spMkLst>
            <pc:docMk/>
            <pc:sldMk cId="2784439277" sldId="257"/>
            <ac:spMk id="3" creationId="{6CBB33D7-21A6-19F9-3E58-A731FB356566}"/>
          </ac:spMkLst>
        </pc:spChg>
        <pc:spChg chg="mod">
          <ac:chgData name="Joao Vieira" userId="S::joaopvieira@ua.pt::ee994a60-c2fb-4a57-91cc-8923d9e0c3fb" providerId="AD" clId="Web-{9D24DED7-8D34-4396-4807-02FED24D2326}" dt="2023-03-10T22:48:37.983" v="420" actId="1076"/>
          <ac:spMkLst>
            <pc:docMk/>
            <pc:sldMk cId="2784439277" sldId="257"/>
            <ac:spMk id="5" creationId="{F604F943-971C-6317-8969-FA1EDC48E4DB}"/>
          </ac:spMkLst>
        </pc:spChg>
        <pc:spChg chg="add mod">
          <ac:chgData name="Joao Vieira" userId="S::joaopvieira@ua.pt::ee994a60-c2fb-4a57-91cc-8923d9e0c3fb" providerId="AD" clId="Web-{9D24DED7-8D34-4396-4807-02FED24D2326}" dt="2023-03-10T22:44:32.679" v="316"/>
          <ac:spMkLst>
            <pc:docMk/>
            <pc:sldMk cId="2784439277" sldId="257"/>
            <ac:spMk id="11" creationId="{53AB3ED0-1642-5FE8-37DE-F471B152C9FC}"/>
          </ac:spMkLst>
        </pc:spChg>
        <pc:spChg chg="add del mod">
          <ac:chgData name="Joao Vieira" userId="S::joaopvieira@ua.pt::ee994a60-c2fb-4a57-91cc-8923d9e0c3fb" providerId="AD" clId="Web-{9D24DED7-8D34-4396-4807-02FED24D2326}" dt="2023-03-10T22:37:36.967" v="174"/>
          <ac:spMkLst>
            <pc:docMk/>
            <pc:sldMk cId="2784439277" sldId="257"/>
            <ac:spMk id="12" creationId="{38A6E53B-EAE2-26A5-E2DF-858EC22C676F}"/>
          </ac:spMkLst>
        </pc:spChg>
        <pc:spChg chg="add del mod">
          <ac:chgData name="Joao Vieira" userId="S::joaopvieira@ua.pt::ee994a60-c2fb-4a57-91cc-8923d9e0c3fb" providerId="AD" clId="Web-{9D24DED7-8D34-4396-4807-02FED24D2326}" dt="2023-03-10T22:37:38.420" v="175"/>
          <ac:spMkLst>
            <pc:docMk/>
            <pc:sldMk cId="2784439277" sldId="257"/>
            <ac:spMk id="13" creationId="{DFAC821F-C667-3C75-A8AE-CD8E5F907228}"/>
          </ac:spMkLst>
        </pc:spChg>
        <pc:spChg chg="add del mod">
          <ac:chgData name="Joao Vieira" userId="S::joaopvieira@ua.pt::ee994a60-c2fb-4a57-91cc-8923d9e0c3fb" providerId="AD" clId="Web-{9D24DED7-8D34-4396-4807-02FED24D2326}" dt="2023-03-10T22:30:05.438" v="108"/>
          <ac:spMkLst>
            <pc:docMk/>
            <pc:sldMk cId="2784439277" sldId="257"/>
            <ac:spMk id="14" creationId="{DC574D1A-6030-7E9B-27BD-B0E0A2813133}"/>
          </ac:spMkLst>
        </pc:spChg>
        <pc:spChg chg="add del mod">
          <ac:chgData name="Joao Vieira" userId="S::joaopvieira@ua.pt::ee994a60-c2fb-4a57-91cc-8923d9e0c3fb" providerId="AD" clId="Web-{9D24DED7-8D34-4396-4807-02FED24D2326}" dt="2023-03-10T22:29:21.327" v="95"/>
          <ac:spMkLst>
            <pc:docMk/>
            <pc:sldMk cId="2784439277" sldId="257"/>
            <ac:spMk id="15" creationId="{A1C67B90-522F-417F-A800-1D6A73464F12}"/>
          </ac:spMkLst>
        </pc:spChg>
        <pc:spChg chg="add del mod">
          <ac:chgData name="Joao Vieira" userId="S::joaopvieira@ua.pt::ee994a60-c2fb-4a57-91cc-8923d9e0c3fb" providerId="AD" clId="Web-{9D24DED7-8D34-4396-4807-02FED24D2326}" dt="2023-03-10T22:44:45.601" v="317"/>
          <ac:spMkLst>
            <pc:docMk/>
            <pc:sldMk cId="2784439277" sldId="257"/>
            <ac:spMk id="16" creationId="{01F2CEFB-F014-3967-07D0-F8366DEF2E41}"/>
          </ac:spMkLst>
        </pc:spChg>
        <pc:spChg chg="add del mod">
          <ac:chgData name="Joao Vieira" userId="S::joaopvieira@ua.pt::ee994a60-c2fb-4a57-91cc-8923d9e0c3fb" providerId="AD" clId="Web-{9D24DED7-8D34-4396-4807-02FED24D2326}" dt="2023-03-10T22:49:11.925" v="442"/>
          <ac:spMkLst>
            <pc:docMk/>
            <pc:sldMk cId="2784439277" sldId="257"/>
            <ac:spMk id="17" creationId="{8D66359E-94F0-B918-B814-535DB90746AC}"/>
          </ac:spMkLst>
        </pc:spChg>
        <pc:spChg chg="add del mod">
          <ac:chgData name="Joao Vieira" userId="S::joaopvieira@ua.pt::ee994a60-c2fb-4a57-91cc-8923d9e0c3fb" providerId="AD" clId="Web-{9D24DED7-8D34-4396-4807-02FED24D2326}" dt="2023-03-10T22:49:10.628" v="441"/>
          <ac:spMkLst>
            <pc:docMk/>
            <pc:sldMk cId="2784439277" sldId="257"/>
            <ac:spMk id="18" creationId="{2DA1E7D4-677D-A485-D4CF-D5CD79567F57}"/>
          </ac:spMkLst>
        </pc:spChg>
        <pc:spChg chg="add del mod">
          <ac:chgData name="Joao Vieira" userId="S::joaopvieira@ua.pt::ee994a60-c2fb-4a57-91cc-8923d9e0c3fb" providerId="AD" clId="Web-{9D24DED7-8D34-4396-4807-02FED24D2326}" dt="2023-03-10T22:45:56.525" v="369"/>
          <ac:spMkLst>
            <pc:docMk/>
            <pc:sldMk cId="2784439277" sldId="257"/>
            <ac:spMk id="19" creationId="{1487E6F5-38D7-DC70-F33D-8FC522D429A7}"/>
          </ac:spMkLst>
        </pc:spChg>
        <pc:spChg chg="add del mod">
          <ac:chgData name="Joao Vieira" userId="S::joaopvieira@ua.pt::ee994a60-c2fb-4a57-91cc-8923d9e0c3fb" providerId="AD" clId="Web-{9D24DED7-8D34-4396-4807-02FED24D2326}" dt="2023-03-10T22:38:43.860" v="225"/>
          <ac:spMkLst>
            <pc:docMk/>
            <pc:sldMk cId="2784439277" sldId="257"/>
            <ac:spMk id="20" creationId="{E3FD4A20-171F-0F29-2CE2-999869A2A2FD}"/>
          </ac:spMkLst>
        </pc:spChg>
        <pc:spChg chg="add del mod">
          <ac:chgData name="Joao Vieira" userId="S::joaopvieira@ua.pt::ee994a60-c2fb-4a57-91cc-8923d9e0c3fb" providerId="AD" clId="Web-{9D24DED7-8D34-4396-4807-02FED24D2326}" dt="2023-03-10T22:45:16.087" v="338"/>
          <ac:spMkLst>
            <pc:docMk/>
            <pc:sldMk cId="2784439277" sldId="257"/>
            <ac:spMk id="21" creationId="{F60DED15-B979-65D4-60CE-1D10910925AC}"/>
          </ac:spMkLst>
        </pc:spChg>
        <pc:spChg chg="add del mod">
          <ac:chgData name="Joao Vieira" userId="S::joaopvieira@ua.pt::ee994a60-c2fb-4a57-91cc-8923d9e0c3fb" providerId="AD" clId="Web-{9D24DED7-8D34-4396-4807-02FED24D2326}" dt="2023-03-10T22:38:33.750" v="220"/>
          <ac:spMkLst>
            <pc:docMk/>
            <pc:sldMk cId="2784439277" sldId="257"/>
            <ac:spMk id="22" creationId="{43B8C92E-82DE-95C9-58D6-BB11FFA7378D}"/>
          </ac:spMkLst>
        </pc:spChg>
        <pc:spChg chg="add del mod">
          <ac:chgData name="Joao Vieira" userId="S::joaopvieira@ua.pt::ee994a60-c2fb-4a57-91cc-8923d9e0c3fb" providerId="AD" clId="Web-{9D24DED7-8D34-4396-4807-02FED24D2326}" dt="2023-03-10T22:49:13.550" v="443"/>
          <ac:spMkLst>
            <pc:docMk/>
            <pc:sldMk cId="2784439277" sldId="257"/>
            <ac:spMk id="23" creationId="{731B5FDE-F01C-17B4-A316-34463A96EE53}"/>
          </ac:spMkLst>
        </pc:spChg>
        <pc:spChg chg="add del mod">
          <ac:chgData name="Joao Vieira" userId="S::joaopvieira@ua.pt::ee994a60-c2fb-4a57-91cc-8923d9e0c3fb" providerId="AD" clId="Web-{9D24DED7-8D34-4396-4807-02FED24D2326}" dt="2023-03-10T22:36:18.449" v="155"/>
          <ac:spMkLst>
            <pc:docMk/>
            <pc:sldMk cId="2784439277" sldId="257"/>
            <ac:spMk id="24" creationId="{BE010AD1-AB84-85F5-797F-164C5302CAF5}"/>
          </ac:spMkLst>
        </pc:spChg>
        <pc:spChg chg="add del mod">
          <ac:chgData name="Joao Vieira" userId="S::joaopvieira@ua.pt::ee994a60-c2fb-4a57-91cc-8923d9e0c3fb" providerId="AD" clId="Web-{9D24DED7-8D34-4396-4807-02FED24D2326}" dt="2023-03-10T22:36:42.700" v="164"/>
          <ac:spMkLst>
            <pc:docMk/>
            <pc:sldMk cId="2784439277" sldId="257"/>
            <ac:spMk id="25" creationId="{374F9A7A-6880-92C4-C9B6-DA2944C560CD}"/>
          </ac:spMkLst>
        </pc:spChg>
        <pc:spChg chg="add mod ord topLvl">
          <ac:chgData name="Joao Vieira" userId="S::joaopvieira@ua.pt::ee994a60-c2fb-4a57-91cc-8923d9e0c3fb" providerId="AD" clId="Web-{9D24DED7-8D34-4396-4807-02FED24D2326}" dt="2023-03-10T22:54:41.755" v="577"/>
          <ac:spMkLst>
            <pc:docMk/>
            <pc:sldMk cId="2784439277" sldId="257"/>
            <ac:spMk id="33" creationId="{5B2F410D-90D7-5FC1-ECF3-E8EACE10F4E8}"/>
          </ac:spMkLst>
        </pc:spChg>
        <pc:spChg chg="mod">
          <ac:chgData name="Joao Vieira" userId="S::joaopvieira@ua.pt::ee994a60-c2fb-4a57-91cc-8923d9e0c3fb" providerId="AD" clId="Web-{9D24DED7-8D34-4396-4807-02FED24D2326}" dt="2023-03-10T22:45:07.789" v="336" actId="20577"/>
          <ac:spMkLst>
            <pc:docMk/>
            <pc:sldMk cId="2784439277" sldId="257"/>
            <ac:spMk id="37" creationId="{622BBD11-9DF7-D339-9652-B49CED972D3F}"/>
          </ac:spMkLst>
        </pc:spChg>
        <pc:spChg chg="mod">
          <ac:chgData name="Joao Vieira" userId="S::joaopvieira@ua.pt::ee994a60-c2fb-4a57-91cc-8923d9e0c3fb" providerId="AD" clId="Web-{9D24DED7-8D34-4396-4807-02FED24D2326}" dt="2023-03-10T22:48:01.498" v="394" actId="20577"/>
          <ac:spMkLst>
            <pc:docMk/>
            <pc:sldMk cId="2784439277" sldId="257"/>
            <ac:spMk id="40" creationId="{83571A7E-176D-31A5-CEDF-E804C8EBC1CE}"/>
          </ac:spMkLst>
        </pc:spChg>
        <pc:spChg chg="mod">
          <ac:chgData name="Joao Vieira" userId="S::joaopvieira@ua.pt::ee994a60-c2fb-4a57-91cc-8923d9e0c3fb" providerId="AD" clId="Web-{9D24DED7-8D34-4396-4807-02FED24D2326}" dt="2023-03-10T22:48:31.092" v="416" actId="20577"/>
          <ac:spMkLst>
            <pc:docMk/>
            <pc:sldMk cId="2784439277" sldId="257"/>
            <ac:spMk id="45" creationId="{408C1E25-D8B3-25EB-76DC-17B525E0C704}"/>
          </ac:spMkLst>
        </pc:spChg>
        <pc:spChg chg="mod">
          <ac:chgData name="Joao Vieira" userId="S::joaopvieira@ua.pt::ee994a60-c2fb-4a57-91cc-8923d9e0c3fb" providerId="AD" clId="Web-{9D24DED7-8D34-4396-4807-02FED24D2326}" dt="2023-03-10T22:50:37.927" v="466" actId="20577"/>
          <ac:spMkLst>
            <pc:docMk/>
            <pc:sldMk cId="2784439277" sldId="257"/>
            <ac:spMk id="48" creationId="{435D3E49-720E-FE42-20B1-0481AD7041F6}"/>
          </ac:spMkLst>
        </pc:spChg>
        <pc:spChg chg="mod">
          <ac:chgData name="Joao Vieira" userId="S::joaopvieira@ua.pt::ee994a60-c2fb-4a57-91cc-8923d9e0c3fb" providerId="AD" clId="Web-{9D24DED7-8D34-4396-4807-02FED24D2326}" dt="2023-03-10T22:50:40.209" v="469" actId="20577"/>
          <ac:spMkLst>
            <pc:docMk/>
            <pc:sldMk cId="2784439277" sldId="257"/>
            <ac:spMk id="51" creationId="{03DB1CF4-F393-0EBF-01A8-265720AB5908}"/>
          </ac:spMkLst>
        </pc:spChg>
        <pc:spChg chg="mod">
          <ac:chgData name="Joao Vieira" userId="S::joaopvieira@ua.pt::ee994a60-c2fb-4a57-91cc-8923d9e0c3fb" providerId="AD" clId="Web-{9D24DED7-8D34-4396-4807-02FED24D2326}" dt="2023-03-10T22:50:28.958" v="462" actId="20577"/>
          <ac:spMkLst>
            <pc:docMk/>
            <pc:sldMk cId="2784439277" sldId="257"/>
            <ac:spMk id="54" creationId="{35AF5611-AA44-C674-4E00-AF3FF3521A86}"/>
          </ac:spMkLst>
        </pc:spChg>
        <pc:spChg chg="mod">
          <ac:chgData name="Joao Vieira" userId="S::joaopvieira@ua.pt::ee994a60-c2fb-4a57-91cc-8923d9e0c3fb" providerId="AD" clId="Web-{9D24DED7-8D34-4396-4807-02FED24D2326}" dt="2023-03-10T22:53:37.034" v="566" actId="20577"/>
          <ac:spMkLst>
            <pc:docMk/>
            <pc:sldMk cId="2784439277" sldId="257"/>
            <ac:spMk id="57" creationId="{CC132491-635A-8F22-4F33-810A2DF0E2A7}"/>
          </ac:spMkLst>
        </pc:spChg>
        <pc:spChg chg="mod">
          <ac:chgData name="Joao Vieira" userId="S::joaopvieira@ua.pt::ee994a60-c2fb-4a57-91cc-8923d9e0c3fb" providerId="AD" clId="Web-{9D24DED7-8D34-4396-4807-02FED24D2326}" dt="2023-03-10T22:53:41.222" v="570" actId="20577"/>
          <ac:spMkLst>
            <pc:docMk/>
            <pc:sldMk cId="2784439277" sldId="257"/>
            <ac:spMk id="60" creationId="{66EA0162-3732-83C8-8E73-7CA10BBA291B}"/>
          </ac:spMkLst>
        </pc:spChg>
        <pc:spChg chg="mod">
          <ac:chgData name="Joao Vieira" userId="S::joaopvieira@ua.pt::ee994a60-c2fb-4a57-91cc-8923d9e0c3fb" providerId="AD" clId="Web-{9D24DED7-8D34-4396-4807-02FED24D2326}" dt="2023-03-10T22:53:39.316" v="568" actId="20577"/>
          <ac:spMkLst>
            <pc:docMk/>
            <pc:sldMk cId="2784439277" sldId="257"/>
            <ac:spMk id="67" creationId="{2B663193-D0A9-5988-1990-B5B1A9F0FAF1}"/>
          </ac:spMkLst>
        </pc:spChg>
        <pc:spChg chg="add mod ord">
          <ac:chgData name="Joao Vieira" userId="S::joaopvieira@ua.pt::ee994a60-c2fb-4a57-91cc-8923d9e0c3fb" providerId="AD" clId="Web-{9D24DED7-8D34-4396-4807-02FED24D2326}" dt="2023-03-10T22:55:45.210" v="585"/>
          <ac:spMkLst>
            <pc:docMk/>
            <pc:sldMk cId="2784439277" sldId="257"/>
            <ac:spMk id="68" creationId="{3E4A741C-3AEC-0534-191D-04F54C538318}"/>
          </ac:spMkLst>
        </pc:spChg>
        <pc:grpChg chg="add del">
          <ac:chgData name="Joao Vieira" userId="S::joaopvieira@ua.pt::ee994a60-c2fb-4a57-91cc-8923d9e0c3fb" providerId="AD" clId="Web-{9D24DED7-8D34-4396-4807-02FED24D2326}" dt="2023-03-10T22:46:49.886" v="373"/>
          <ac:grpSpMkLst>
            <pc:docMk/>
            <pc:sldMk cId="2784439277" sldId="257"/>
            <ac:grpSpMk id="34" creationId="{659CB0AF-5E8A-4A99-601E-CEC881BB5159}"/>
          </ac:grpSpMkLst>
        </pc:grpChg>
        <pc:grpChg chg="add del mod">
          <ac:chgData name="Joao Vieira" userId="S::joaopvieira@ua.pt::ee994a60-c2fb-4a57-91cc-8923d9e0c3fb" providerId="AD" clId="Web-{9D24DED7-8D34-4396-4807-02FED24D2326}" dt="2023-03-10T22:47:20.215" v="378"/>
          <ac:grpSpMkLst>
            <pc:docMk/>
            <pc:sldMk cId="2784439277" sldId="257"/>
            <ac:grpSpMk id="35" creationId="{F92272AF-057D-2064-DEC8-294194253AB6}"/>
          </ac:grpSpMkLst>
        </pc:grpChg>
        <pc:grpChg chg="add del mod">
          <ac:chgData name="Joao Vieira" userId="S::joaopvieira@ua.pt::ee994a60-c2fb-4a57-91cc-8923d9e0c3fb" providerId="AD" clId="Web-{9D24DED7-8D34-4396-4807-02FED24D2326}" dt="2023-03-10T22:48:07.310" v="396"/>
          <ac:grpSpMkLst>
            <pc:docMk/>
            <pc:sldMk cId="2784439277" sldId="257"/>
            <ac:grpSpMk id="38" creationId="{16E89FFD-D79F-719A-9A66-360B9DE9734A}"/>
          </ac:grpSpMkLst>
        </pc:grpChg>
        <pc:grpChg chg="add del mod">
          <ac:chgData name="Joao Vieira" userId="S::joaopvieira@ua.pt::ee994a60-c2fb-4a57-91cc-8923d9e0c3fb" providerId="AD" clId="Web-{9D24DED7-8D34-4396-4807-02FED24D2326}" dt="2023-03-10T22:54:41.755" v="577"/>
          <ac:grpSpMkLst>
            <pc:docMk/>
            <pc:sldMk cId="2784439277" sldId="257"/>
            <ac:grpSpMk id="42" creationId="{8A478683-78B9-0DC0-0378-1B17C0DF541C}"/>
          </ac:grpSpMkLst>
        </pc:grpChg>
        <pc:grpChg chg="add mod">
          <ac:chgData name="Joao Vieira" userId="S::joaopvieira@ua.pt::ee994a60-c2fb-4a57-91cc-8923d9e0c3fb" providerId="AD" clId="Web-{9D24DED7-8D34-4396-4807-02FED24D2326}" dt="2023-03-10T22:54:04.301" v="574" actId="1076"/>
          <ac:grpSpMkLst>
            <pc:docMk/>
            <pc:sldMk cId="2784439277" sldId="257"/>
            <ac:grpSpMk id="43" creationId="{5DDBD75B-E5B1-6ACD-87EF-EAB9A8491B5D}"/>
          </ac:grpSpMkLst>
        </pc:grpChg>
        <pc:grpChg chg="add mod">
          <ac:chgData name="Joao Vieira" userId="S::joaopvieira@ua.pt::ee994a60-c2fb-4a57-91cc-8923d9e0c3fb" providerId="AD" clId="Web-{9D24DED7-8D34-4396-4807-02FED24D2326}" dt="2023-03-10T22:53:59.895" v="573" actId="1076"/>
          <ac:grpSpMkLst>
            <pc:docMk/>
            <pc:sldMk cId="2784439277" sldId="257"/>
            <ac:grpSpMk id="46" creationId="{07E9C7EE-CF5B-A468-B2BF-A3FB76DA34D2}"/>
          </ac:grpSpMkLst>
        </pc:grpChg>
        <pc:grpChg chg="add mod">
          <ac:chgData name="Joao Vieira" userId="S::joaopvieira@ua.pt::ee994a60-c2fb-4a57-91cc-8923d9e0c3fb" providerId="AD" clId="Web-{9D24DED7-8D34-4396-4807-02FED24D2326}" dt="2023-03-10T22:51:33.038" v="483" actId="1076"/>
          <ac:grpSpMkLst>
            <pc:docMk/>
            <pc:sldMk cId="2784439277" sldId="257"/>
            <ac:grpSpMk id="49" creationId="{B4D7D834-DFEC-FBFD-4B03-15A724E3F429}"/>
          </ac:grpSpMkLst>
        </pc:grpChg>
        <pc:grpChg chg="add mod">
          <ac:chgData name="Joao Vieira" userId="S::joaopvieira@ua.pt::ee994a60-c2fb-4a57-91cc-8923d9e0c3fb" providerId="AD" clId="Web-{9D24DED7-8D34-4396-4807-02FED24D2326}" dt="2023-03-10T22:54:08.160" v="575" actId="1076"/>
          <ac:grpSpMkLst>
            <pc:docMk/>
            <pc:sldMk cId="2784439277" sldId="257"/>
            <ac:grpSpMk id="52" creationId="{28C0C40B-EEF9-E415-7DB9-EB992E9B822A}"/>
          </ac:grpSpMkLst>
        </pc:grpChg>
        <pc:grpChg chg="add mod">
          <ac:chgData name="Joao Vieira" userId="S::joaopvieira@ua.pt::ee994a60-c2fb-4a57-91cc-8923d9e0c3fb" providerId="AD" clId="Web-{9D24DED7-8D34-4396-4807-02FED24D2326}" dt="2023-03-10T22:51:33.054" v="484" actId="1076"/>
          <ac:grpSpMkLst>
            <pc:docMk/>
            <pc:sldMk cId="2784439277" sldId="257"/>
            <ac:grpSpMk id="55" creationId="{0D122019-25AF-6246-7361-1ECC5C44A65F}"/>
          </ac:grpSpMkLst>
        </pc:grpChg>
        <pc:grpChg chg="add mod">
          <ac:chgData name="Joao Vieira" userId="S::joaopvieira@ua.pt::ee994a60-c2fb-4a57-91cc-8923d9e0c3fb" providerId="AD" clId="Web-{9D24DED7-8D34-4396-4807-02FED24D2326}" dt="2023-03-10T22:52:02.336" v="500" actId="1076"/>
          <ac:grpSpMkLst>
            <pc:docMk/>
            <pc:sldMk cId="2784439277" sldId="257"/>
            <ac:grpSpMk id="58" creationId="{7D0FBA07-60FC-354A-0344-ED02ECBCD4B0}"/>
          </ac:grpSpMkLst>
        </pc:grpChg>
        <pc:grpChg chg="add mod">
          <ac:chgData name="Joao Vieira" userId="S::joaopvieira@ua.pt::ee994a60-c2fb-4a57-91cc-8923d9e0c3fb" providerId="AD" clId="Web-{9D24DED7-8D34-4396-4807-02FED24D2326}" dt="2023-03-10T22:54:15.098" v="576" actId="1076"/>
          <ac:grpSpMkLst>
            <pc:docMk/>
            <pc:sldMk cId="2784439277" sldId="257"/>
            <ac:grpSpMk id="65" creationId="{B7C0F25E-54C1-08E9-EC3B-59CE0C8DD20F}"/>
          </ac:grpSpMkLst>
        </pc:grpChg>
        <pc:picChg chg="add del mod">
          <ac:chgData name="Joao Vieira" userId="S::joaopvieira@ua.pt::ee994a60-c2fb-4a57-91cc-8923d9e0c3fb" providerId="AD" clId="Web-{9D24DED7-8D34-4396-4807-02FED24D2326}" dt="2023-03-10T22:21:54.432" v="6"/>
          <ac:picMkLst>
            <pc:docMk/>
            <pc:sldMk cId="2784439277" sldId="257"/>
            <ac:picMk id="8" creationId="{3B6D3AC9-A470-21FB-F148-9C105B8874F8}"/>
          </ac:picMkLst>
        </pc:picChg>
        <pc:picChg chg="add mod modCrop">
          <ac:chgData name="Joao Vieira" userId="S::joaopvieira@ua.pt::ee994a60-c2fb-4a57-91cc-8923d9e0c3fb" providerId="AD" clId="Web-{9D24DED7-8D34-4396-4807-02FED24D2326}" dt="2023-03-10T22:23:19.184" v="18" actId="14100"/>
          <ac:picMkLst>
            <pc:docMk/>
            <pc:sldMk cId="2784439277" sldId="257"/>
            <ac:picMk id="9" creationId="{25DC150E-FD51-AC8A-A9CC-8A34042E9FDE}"/>
          </ac:picMkLst>
        </pc:picChg>
        <pc:picChg chg="add del mod">
          <ac:chgData name="Joao Vieira" userId="S::joaopvieira@ua.pt::ee994a60-c2fb-4a57-91cc-8923d9e0c3fb" providerId="AD" clId="Web-{9D24DED7-8D34-4396-4807-02FED24D2326}" dt="2023-03-10T22:31:48.222" v="126"/>
          <ac:picMkLst>
            <pc:docMk/>
            <pc:sldMk cId="2784439277" sldId="257"/>
            <ac:picMk id="26" creationId="{C568630D-A669-8202-F5EC-8CE4C79A8AB2}"/>
          </ac:picMkLst>
        </pc:picChg>
        <pc:picChg chg="add del mod modCrop">
          <ac:chgData name="Joao Vieira" userId="S::joaopvieira@ua.pt::ee994a60-c2fb-4a57-91cc-8923d9e0c3fb" providerId="AD" clId="Web-{9D24DED7-8D34-4396-4807-02FED24D2326}" dt="2023-03-10T22:33:52.132" v="143"/>
          <ac:picMkLst>
            <pc:docMk/>
            <pc:sldMk cId="2784439277" sldId="257"/>
            <ac:picMk id="27" creationId="{E19AEB89-EF2D-9C37-F8A9-7F71584E131A}"/>
          </ac:picMkLst>
        </pc:picChg>
        <pc:picChg chg="add del mod">
          <ac:chgData name="Joao Vieira" userId="S::joaopvieira@ua.pt::ee994a60-c2fb-4a57-91cc-8923d9e0c3fb" providerId="AD" clId="Web-{9D24DED7-8D34-4396-4807-02FED24D2326}" dt="2023-03-10T22:34:32.696" v="148"/>
          <ac:picMkLst>
            <pc:docMk/>
            <pc:sldMk cId="2784439277" sldId="257"/>
            <ac:picMk id="28" creationId="{9AC68ADE-E549-06A3-0DA9-F1FB9652F382}"/>
          </ac:picMkLst>
        </pc:picChg>
        <pc:picChg chg="add del mod">
          <ac:chgData name="Joao Vieira" userId="S::joaopvieira@ua.pt::ee994a60-c2fb-4a57-91cc-8923d9e0c3fb" providerId="AD" clId="Web-{9D24DED7-8D34-4396-4807-02FED24D2326}" dt="2023-03-10T22:35:28.307" v="151"/>
          <ac:picMkLst>
            <pc:docMk/>
            <pc:sldMk cId="2784439277" sldId="257"/>
            <ac:picMk id="29" creationId="{C9FA358B-D24B-1191-990D-0A1E6D0B77C8}"/>
          </ac:picMkLst>
        </pc:picChg>
        <pc:picChg chg="add del mod topLvl">
          <ac:chgData name="Joao Vieira" userId="S::joaopvieira@ua.pt::ee994a60-c2fb-4a57-91cc-8923d9e0c3fb" providerId="AD" clId="Web-{9D24DED7-8D34-4396-4807-02FED24D2326}" dt="2023-03-10T22:46:49.886" v="373"/>
          <ac:picMkLst>
            <pc:docMk/>
            <pc:sldMk cId="2784439277" sldId="257"/>
            <ac:picMk id="30" creationId="{090EC98B-EA2F-61F3-F44A-3AF8E6A02FF8}"/>
          </ac:picMkLst>
        </pc:picChg>
        <pc:picChg chg="add del mod">
          <ac:chgData name="Joao Vieira" userId="S::joaopvieira@ua.pt::ee994a60-c2fb-4a57-91cc-8923d9e0c3fb" providerId="AD" clId="Web-{9D24DED7-8D34-4396-4807-02FED24D2326}" dt="2023-03-10T22:45:54.681" v="368"/>
          <ac:picMkLst>
            <pc:docMk/>
            <pc:sldMk cId="2784439277" sldId="257"/>
            <ac:picMk id="31" creationId="{6179CC04-93A7-B436-43DB-C2930F11DB19}"/>
          </ac:picMkLst>
        </pc:picChg>
        <pc:picChg chg="add del mod">
          <ac:chgData name="Joao Vieira" userId="S::joaopvieira@ua.pt::ee994a60-c2fb-4a57-91cc-8923d9e0c3fb" providerId="AD" clId="Web-{9D24DED7-8D34-4396-4807-02FED24D2326}" dt="2023-03-10T22:44:46.867" v="318"/>
          <ac:picMkLst>
            <pc:docMk/>
            <pc:sldMk cId="2784439277" sldId="257"/>
            <ac:picMk id="32" creationId="{F6445F36-FB2A-4213-6B7B-9E50703A8AEE}"/>
          </ac:picMkLst>
        </pc:picChg>
        <pc:picChg chg="add del mod topLvl">
          <ac:chgData name="Joao Vieira" userId="S::joaopvieira@ua.pt::ee994a60-c2fb-4a57-91cc-8923d9e0c3fb" providerId="AD" clId="Web-{9D24DED7-8D34-4396-4807-02FED24D2326}" dt="2023-03-10T22:54:44.349" v="578"/>
          <ac:picMkLst>
            <pc:docMk/>
            <pc:sldMk cId="2784439277" sldId="257"/>
            <ac:picMk id="41" creationId="{32AC3CCA-6023-E6E8-C63B-8D5F61279105}"/>
          </ac:picMkLst>
        </pc:picChg>
        <pc:picChg chg="add del">
          <ac:chgData name="Joao Vieira" userId="S::joaopvieira@ua.pt::ee994a60-c2fb-4a57-91cc-8923d9e0c3fb" providerId="AD" clId="Web-{9D24DED7-8D34-4396-4807-02FED24D2326}" dt="2023-03-10T22:52:45.118" v="536"/>
          <ac:picMkLst>
            <pc:docMk/>
            <pc:sldMk cId="2784439277" sldId="257"/>
            <ac:picMk id="62" creationId="{977A41A3-EDD9-3E38-A787-57C39D157C5D}"/>
          </ac:picMkLst>
        </pc:picChg>
        <pc:picChg chg="add del">
          <ac:chgData name="Joao Vieira" userId="S::joaopvieira@ua.pt::ee994a60-c2fb-4a57-91cc-8923d9e0c3fb" providerId="AD" clId="Web-{9D24DED7-8D34-4396-4807-02FED24D2326}" dt="2023-03-10T22:52:48.205" v="538"/>
          <ac:picMkLst>
            <pc:docMk/>
            <pc:sldMk cId="2784439277" sldId="257"/>
            <ac:picMk id="64" creationId="{E5BC0F91-21FF-FB44-3DA0-0248B198D5F3}"/>
          </ac:picMkLst>
        </pc:picChg>
      </pc:sldChg>
    </pc:docChg>
  </pc:docChgLst>
  <pc:docChgLst>
    <pc:chgData name="Utilizador Convidado" userId="S::urn:spo:anon#b8c1e301c237484d4da87b2cbdd0e92f45c634face677c0460b9d839a2b64f52::" providerId="AD" clId="Web-{D8D15084-58DD-E88F-BE8A-63C3CB0E2F94}"/>
    <pc:docChg chg="addSld delSld modSld sldOrd">
      <pc:chgData name="Utilizador Convidado" userId="S::urn:spo:anon#b8c1e301c237484d4da87b2cbdd0e92f45c634face677c0460b9d839a2b64f52::" providerId="AD" clId="Web-{D8D15084-58DD-E88F-BE8A-63C3CB0E2F94}" dt="2023-03-12T13:01:48.430" v="1640" actId="14100"/>
      <pc:docMkLst>
        <pc:docMk/>
      </pc:docMkLst>
      <pc:sldChg chg="addSp delSp modSp add del replId delAnim">
        <pc:chgData name="Utilizador Convidado" userId="S::urn:spo:anon#b8c1e301c237484d4da87b2cbdd0e92f45c634face677c0460b9d839a2b64f52::" providerId="AD" clId="Web-{D8D15084-58DD-E88F-BE8A-63C3CB0E2F94}" dt="2023-03-12T11:11:20.211" v="621"/>
        <pc:sldMkLst>
          <pc:docMk/>
          <pc:sldMk cId="3189338479" sldId="262"/>
        </pc:sldMkLst>
        <pc:spChg chg="mod">
          <ac:chgData name="Utilizador Convidado" userId="S::urn:spo:anon#b8c1e301c237484d4da87b2cbdd0e92f45c634face677c0460b9d839a2b64f52::" providerId="AD" clId="Web-{D8D15084-58DD-E88F-BE8A-63C3CB0E2F94}" dt="2023-03-12T09:56:57.319" v="2" actId="20577"/>
          <ac:spMkLst>
            <pc:docMk/>
            <pc:sldMk cId="3189338479" sldId="262"/>
            <ac:spMk id="2" creationId="{EB489920-2137-5962-081E-B4E310BF5A05}"/>
          </ac:spMkLst>
        </pc:spChg>
        <pc:spChg chg="del">
          <ac:chgData name="Utilizador Convidado" userId="S::urn:spo:anon#b8c1e301c237484d4da87b2cbdd0e92f45c634face677c0460b9d839a2b64f52::" providerId="AD" clId="Web-{D8D15084-58DD-E88F-BE8A-63C3CB0E2F94}" dt="2023-03-12T09:57:03.382" v="3"/>
          <ac:spMkLst>
            <pc:docMk/>
            <pc:sldMk cId="3189338479" sldId="262"/>
            <ac:spMk id="10" creationId="{C95163EB-569B-7161-23F3-4BD16C31D36E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0:14:24.340" v="222" actId="14100"/>
          <ac:spMkLst>
            <pc:docMk/>
            <pc:sldMk cId="3189338479" sldId="262"/>
            <ac:spMk id="11" creationId="{053815E9-8929-FB56-A846-AE0D497C1D5E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0:12:07.867" v="198" actId="1076"/>
          <ac:spMkLst>
            <pc:docMk/>
            <pc:sldMk cId="3189338479" sldId="262"/>
            <ac:spMk id="15" creationId="{6F461CD7-B5FB-6B56-D938-882F75111FE3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0:15:06.482" v="230" actId="14100"/>
          <ac:spMkLst>
            <pc:docMk/>
            <pc:sldMk cId="3189338479" sldId="262"/>
            <ac:spMk id="16" creationId="{F7E4F862-F684-5D4A-6E3C-625FAD4AF8E2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0:16:04.891" v="287" actId="14100"/>
          <ac:spMkLst>
            <pc:docMk/>
            <pc:sldMk cId="3189338479" sldId="262"/>
            <ac:spMk id="21" creationId="{2D265860-A46C-7B15-E02A-6E0B2B9F0420}"/>
          </ac:spMkLst>
        </pc:spChg>
        <pc:spChg chg="add del ord">
          <ac:chgData name="Utilizador Convidado" userId="S::urn:spo:anon#b8c1e301c237484d4da87b2cbdd0e92f45c634face677c0460b9d839a2b64f52::" providerId="AD" clId="Web-{D8D15084-58DD-E88F-BE8A-63C3CB0E2F94}" dt="2023-03-12T10:19:09.694" v="292"/>
          <ac:spMkLst>
            <pc:docMk/>
            <pc:sldMk cId="3189338479" sldId="262"/>
            <ac:spMk id="22" creationId="{2218D43F-EAA7-2790-F214-F99D0F7735F8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0:22:34.031" v="328" actId="1076"/>
          <ac:spMkLst>
            <pc:docMk/>
            <pc:sldMk cId="3189338479" sldId="262"/>
            <ac:spMk id="25" creationId="{F9645042-7421-D9F8-24BA-A0D7BDE22E63}"/>
          </ac:spMkLst>
        </pc:spChg>
        <pc:grpChg chg="add mod">
          <ac:chgData name="Utilizador Convidado" userId="S::urn:spo:anon#b8c1e301c237484d4da87b2cbdd0e92f45c634face677c0460b9d839a2b64f52::" providerId="AD" clId="Web-{D8D15084-58DD-E88F-BE8A-63C3CB0E2F94}" dt="2023-03-12T10:14:42.153" v="227" actId="1076"/>
          <ac:grpSpMkLst>
            <pc:docMk/>
            <pc:sldMk cId="3189338479" sldId="262"/>
            <ac:grpSpMk id="20" creationId="{40FB8BD7-5850-2D05-6689-9B3DE263B127}"/>
          </ac:grpSpMkLst>
        </pc:grpChg>
        <pc:picChg chg="del">
          <ac:chgData name="Utilizador Convidado" userId="S::urn:spo:anon#b8c1e301c237484d4da87b2cbdd0e92f45c634face677c0460b9d839a2b64f52::" providerId="AD" clId="Web-{D8D15084-58DD-E88F-BE8A-63C3CB0E2F94}" dt="2023-03-12T09:59:07.277" v="42"/>
          <ac:picMkLst>
            <pc:docMk/>
            <pc:sldMk cId="3189338479" sldId="262"/>
            <ac:picMk id="3" creationId="{D832E27C-B0C2-5400-11D4-789FC14056ED}"/>
          </ac:picMkLst>
        </pc:picChg>
        <pc:picChg chg="del">
          <ac:chgData name="Utilizador Convidado" userId="S::urn:spo:anon#b8c1e301c237484d4da87b2cbdd0e92f45c634face677c0460b9d839a2b64f52::" providerId="AD" clId="Web-{D8D15084-58DD-E88F-BE8A-63C3CB0E2F94}" dt="2023-03-12T10:16:42.751" v="288"/>
          <ac:picMkLst>
            <pc:docMk/>
            <pc:sldMk cId="3189338479" sldId="262"/>
            <ac:picMk id="7" creationId="{CAFD7934-6616-D419-67A4-9D7FDB4C3690}"/>
          </ac:picMkLst>
        </pc:picChg>
        <pc:picChg chg="add del mod">
          <ac:chgData name="Utilizador Convidado" userId="S::urn:spo:anon#b8c1e301c237484d4da87b2cbdd0e92f45c634face677c0460b9d839a2b64f52::" providerId="AD" clId="Web-{D8D15084-58DD-E88F-BE8A-63C3CB0E2F94}" dt="2023-03-12T10:08:03.389" v="131"/>
          <ac:picMkLst>
            <pc:docMk/>
            <pc:sldMk cId="3189338479" sldId="262"/>
            <ac:picMk id="8" creationId="{B314E56E-2F53-D30D-B8DB-3C94E45CAFEE}"/>
          </ac:picMkLst>
        </pc:picChg>
        <pc:picChg chg="add del mod">
          <ac:chgData name="Utilizador Convidado" userId="S::urn:spo:anon#b8c1e301c237484d4da87b2cbdd0e92f45c634face677c0460b9d839a2b64f52::" providerId="AD" clId="Web-{D8D15084-58DD-E88F-BE8A-63C3CB0E2F94}" dt="2023-03-12T10:05:15.680" v="95"/>
          <ac:picMkLst>
            <pc:docMk/>
            <pc:sldMk cId="3189338479" sldId="262"/>
            <ac:picMk id="9" creationId="{4424B921-316A-0F82-5786-18B0AFC810F9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0:07:41.545" v="128"/>
          <ac:picMkLst>
            <pc:docMk/>
            <pc:sldMk cId="3189338479" sldId="262"/>
            <ac:picMk id="12" creationId="{1044E870-D303-52A6-E87B-4B1C083AF379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0:07:48.561" v="130" actId="1076"/>
          <ac:picMkLst>
            <pc:docMk/>
            <pc:sldMk cId="3189338479" sldId="262"/>
            <ac:picMk id="13" creationId="{FDC25336-A1C7-5DBC-BE57-E34F1B260D49}"/>
          </ac:picMkLst>
        </pc:picChg>
        <pc:picChg chg="add mod ord">
          <ac:chgData name="Utilizador Convidado" userId="S::urn:spo:anon#b8c1e301c237484d4da87b2cbdd0e92f45c634face677c0460b9d839a2b64f52::" providerId="AD" clId="Web-{D8D15084-58DD-E88F-BE8A-63C3CB0E2F94}" dt="2023-03-12T10:08:38.172" v="142" actId="1076"/>
          <ac:picMkLst>
            <pc:docMk/>
            <pc:sldMk cId="3189338479" sldId="262"/>
            <ac:picMk id="14" creationId="{2A76F81B-3446-3CF9-3D97-6CB10C0410B8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0:12:54.353" v="204"/>
          <ac:picMkLst>
            <pc:docMk/>
            <pc:sldMk cId="3189338479" sldId="262"/>
            <ac:picMk id="17" creationId="{AABD0B55-4C21-D32D-B77A-2A4863592A16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0:13:34.839" v="210" actId="1076"/>
          <ac:picMkLst>
            <pc:docMk/>
            <pc:sldMk cId="3189338479" sldId="262"/>
            <ac:picMk id="18" creationId="{5C676F66-8197-813C-9553-22A382F28994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0:14:45.544" v="229" actId="14100"/>
          <ac:picMkLst>
            <pc:docMk/>
            <pc:sldMk cId="3189338479" sldId="262"/>
            <ac:picMk id="19" creationId="{16D82959-C696-8D4C-5E2F-D02A38948511}"/>
          </ac:picMkLst>
        </pc:picChg>
        <pc:picChg chg="add del mod ord">
          <ac:chgData name="Utilizador Convidado" userId="S::urn:spo:anon#b8c1e301c237484d4da87b2cbdd0e92f45c634face677c0460b9d839a2b64f52::" providerId="AD" clId="Web-{D8D15084-58DD-E88F-BE8A-63C3CB0E2F94}" dt="2023-03-12T10:20:03.400" v="299"/>
          <ac:picMkLst>
            <pc:docMk/>
            <pc:sldMk cId="3189338479" sldId="262"/>
            <ac:picMk id="23" creationId="{CE1868EA-375D-E2C6-84CA-B9A5D1C98B68}"/>
          </ac:picMkLst>
        </pc:picChg>
        <pc:picChg chg="add mod ord">
          <ac:chgData name="Utilizador Convidado" userId="S::urn:spo:anon#b8c1e301c237484d4da87b2cbdd0e92f45c634face677c0460b9d839a2b64f52::" providerId="AD" clId="Web-{D8D15084-58DD-E88F-BE8A-63C3CB0E2F94}" dt="2023-03-12T10:20:23.386" v="305" actId="14100"/>
          <ac:picMkLst>
            <pc:docMk/>
            <pc:sldMk cId="3189338479" sldId="262"/>
            <ac:picMk id="24" creationId="{153CCD62-41C2-F494-49C5-34BA4E26CDC6}"/>
          </ac:picMkLst>
        </pc:picChg>
      </pc:sldChg>
      <pc:sldChg chg="addSp delSp modSp add ord replId">
        <pc:chgData name="Utilizador Convidado" userId="S::urn:spo:anon#b8c1e301c237484d4da87b2cbdd0e92f45c634face677c0460b9d839a2b64f52::" providerId="AD" clId="Web-{D8D15084-58DD-E88F-BE8A-63C3CB0E2F94}" dt="2023-03-12T10:36:45.858" v="467" actId="1076"/>
        <pc:sldMkLst>
          <pc:docMk/>
          <pc:sldMk cId="2389858437" sldId="263"/>
        </pc:sldMkLst>
        <pc:spChg chg="add del mod">
          <ac:chgData name="Utilizador Convidado" userId="S::urn:spo:anon#b8c1e301c237484d4da87b2cbdd0e92f45c634face677c0460b9d839a2b64f52::" providerId="AD" clId="Web-{D8D15084-58DD-E88F-BE8A-63C3CB0E2F94}" dt="2023-03-12T10:36:45.858" v="467" actId="1076"/>
          <ac:spMkLst>
            <pc:docMk/>
            <pc:sldMk cId="2389858437" sldId="263"/>
            <ac:spMk id="2" creationId="{EB489920-2137-5962-081E-B4E310BF5A05}"/>
          </ac:spMkLst>
        </pc:spChg>
        <pc:spChg chg="add del mod">
          <ac:chgData name="Utilizador Convidado" userId="S::urn:spo:anon#b8c1e301c237484d4da87b2cbdd0e92f45c634face677c0460b9d839a2b64f52::" providerId="AD" clId="Web-{D8D15084-58DD-E88F-BE8A-63C3CB0E2F94}" dt="2023-03-12T10:25:49.444" v="356"/>
          <ac:spMkLst>
            <pc:docMk/>
            <pc:sldMk cId="2389858437" sldId="263"/>
            <ac:spMk id="3" creationId="{E2CFFA3E-7B65-9DB8-CE46-9C3C6BCC7A3C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0:28:21.246" v="377" actId="1076"/>
          <ac:spMkLst>
            <pc:docMk/>
            <pc:sldMk cId="2389858437" sldId="263"/>
            <ac:spMk id="10" creationId="{3357C154-7FB9-4CF8-6FB2-1AD168936ED7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0:23:43.611" v="334" actId="20577"/>
          <ac:spMkLst>
            <pc:docMk/>
            <pc:sldMk cId="2389858437" sldId="263"/>
            <ac:spMk id="11" creationId="{053815E9-8929-FB56-A846-AE0D497C1D5E}"/>
          </ac:spMkLst>
        </pc:spChg>
        <pc:spChg chg="del">
          <ac:chgData name="Utilizador Convidado" userId="S::urn:spo:anon#b8c1e301c237484d4da87b2cbdd0e92f45c634face677c0460b9d839a2b64f52::" providerId="AD" clId="Web-{D8D15084-58DD-E88F-BE8A-63C3CB0E2F94}" dt="2023-03-12T10:21:32.622" v="310"/>
          <ac:spMkLst>
            <pc:docMk/>
            <pc:sldMk cId="2389858437" sldId="263"/>
            <ac:spMk id="15" creationId="{6F461CD7-B5FB-6B56-D938-882F75111FE3}"/>
          </ac:spMkLst>
        </pc:spChg>
        <pc:spChg chg="del">
          <ac:chgData name="Utilizador Convidado" userId="S::urn:spo:anon#b8c1e301c237484d4da87b2cbdd0e92f45c634face677c0460b9d839a2b64f52::" providerId="AD" clId="Web-{D8D15084-58DD-E88F-BE8A-63C3CB0E2F94}" dt="2023-03-12T10:21:32.622" v="309"/>
          <ac:spMkLst>
            <pc:docMk/>
            <pc:sldMk cId="2389858437" sldId="263"/>
            <ac:spMk id="16" creationId="{F7E4F862-F684-5D4A-6E3C-625FAD4AF8E2}"/>
          </ac:spMkLst>
        </pc:spChg>
        <pc:spChg chg="del">
          <ac:chgData name="Utilizador Convidado" userId="S::urn:spo:anon#b8c1e301c237484d4da87b2cbdd0e92f45c634face677c0460b9d839a2b64f52::" providerId="AD" clId="Web-{D8D15084-58DD-E88F-BE8A-63C3CB0E2F94}" dt="2023-03-12T10:21:32.622" v="308"/>
          <ac:spMkLst>
            <pc:docMk/>
            <pc:sldMk cId="2389858437" sldId="263"/>
            <ac:spMk id="21" creationId="{2D265860-A46C-7B15-E02A-6E0B2B9F0420}"/>
          </ac:spMkLst>
        </pc:spChg>
        <pc:spChg chg="add del mod">
          <ac:chgData name="Utilizador Convidado" userId="S::urn:spo:anon#b8c1e301c237484d4da87b2cbdd0e92f45c634face677c0460b9d839a2b64f52::" providerId="AD" clId="Web-{D8D15084-58DD-E88F-BE8A-63C3CB0E2F94}" dt="2023-03-12T10:35:00.135" v="425"/>
          <ac:spMkLst>
            <pc:docMk/>
            <pc:sldMk cId="2389858437" sldId="263"/>
            <ac:spMk id="28" creationId="{48271073-E56C-2C93-00C9-839F834ED281}"/>
          </ac:spMkLst>
        </pc:spChg>
        <pc:grpChg chg="mod">
          <ac:chgData name="Utilizador Convidado" userId="S::urn:spo:anon#b8c1e301c237484d4da87b2cbdd0e92f45c634face677c0460b9d839a2b64f52::" providerId="AD" clId="Web-{D8D15084-58DD-E88F-BE8A-63C3CB0E2F94}" dt="2023-03-12T10:23:46.174" v="335" actId="1076"/>
          <ac:grpSpMkLst>
            <pc:docMk/>
            <pc:sldMk cId="2389858437" sldId="263"/>
            <ac:grpSpMk id="20" creationId="{40FB8BD7-5850-2D05-6689-9B3DE263B127}"/>
          </ac:grpSpMkLst>
        </pc:grpChg>
        <pc:picChg chg="add del mod">
          <ac:chgData name="Utilizador Convidado" userId="S::urn:spo:anon#b8c1e301c237484d4da87b2cbdd0e92f45c634face677c0460b9d839a2b64f52::" providerId="AD" clId="Web-{D8D15084-58DD-E88F-BE8A-63C3CB0E2F94}" dt="2023-03-12T10:25:36.553" v="355"/>
          <ac:picMkLst>
            <pc:docMk/>
            <pc:sldMk cId="2389858437" sldId="263"/>
            <ac:picMk id="7" creationId="{13CA3B13-E604-1CFA-2756-F83B546C219C}"/>
          </ac:picMkLst>
        </pc:picChg>
        <pc:picChg chg="add del mod">
          <ac:chgData name="Utilizador Convidado" userId="S::urn:spo:anon#b8c1e301c237484d4da87b2cbdd0e92f45c634face677c0460b9d839a2b64f52::" providerId="AD" clId="Web-{D8D15084-58DD-E88F-BE8A-63C3CB0E2F94}" dt="2023-03-12T10:27:01.071" v="360"/>
          <ac:picMkLst>
            <pc:docMk/>
            <pc:sldMk cId="2389858437" sldId="263"/>
            <ac:picMk id="8" creationId="{2661EF34-1991-6140-5D4E-4FBFBB6FB120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0:27:14.259" v="365" actId="14100"/>
          <ac:picMkLst>
            <pc:docMk/>
            <pc:sldMk cId="2389858437" sldId="263"/>
            <ac:picMk id="9" creationId="{8A4A919F-02E7-C508-58C3-785413221F36}"/>
          </ac:picMkLst>
        </pc:picChg>
        <pc:picChg chg="del">
          <ac:chgData name="Utilizador Convidado" userId="S::urn:spo:anon#b8c1e301c237484d4da87b2cbdd0e92f45c634face677c0460b9d839a2b64f52::" providerId="AD" clId="Web-{D8D15084-58DD-E88F-BE8A-63C3CB0E2F94}" dt="2023-03-12T10:21:32.622" v="312"/>
          <ac:picMkLst>
            <pc:docMk/>
            <pc:sldMk cId="2389858437" sldId="263"/>
            <ac:picMk id="12" creationId="{1044E870-D303-52A6-E87B-4B1C083AF379}"/>
          </ac:picMkLst>
        </pc:picChg>
        <pc:picChg chg="del">
          <ac:chgData name="Utilizador Convidado" userId="S::urn:spo:anon#b8c1e301c237484d4da87b2cbdd0e92f45c634face677c0460b9d839a2b64f52::" providerId="AD" clId="Web-{D8D15084-58DD-E88F-BE8A-63C3CB0E2F94}" dt="2023-03-12T10:21:32.622" v="311"/>
          <ac:picMkLst>
            <pc:docMk/>
            <pc:sldMk cId="2389858437" sldId="263"/>
            <ac:picMk id="13" creationId="{FDC25336-A1C7-5DBC-BE57-E34F1B260D49}"/>
          </ac:picMkLst>
        </pc:picChg>
        <pc:picChg chg="del">
          <ac:chgData name="Utilizador Convidado" userId="S::urn:spo:anon#b8c1e301c237484d4da87b2cbdd0e92f45c634face677c0460b9d839a2b64f52::" providerId="AD" clId="Web-{D8D15084-58DD-E88F-BE8A-63C3CB0E2F94}" dt="2023-03-12T10:21:32.638" v="313"/>
          <ac:picMkLst>
            <pc:docMk/>
            <pc:sldMk cId="2389858437" sldId="263"/>
            <ac:picMk id="14" creationId="{2A76F81B-3446-3CF9-3D97-6CB10C0410B8}"/>
          </ac:picMkLst>
        </pc:picChg>
        <pc:picChg chg="mod">
          <ac:chgData name="Utilizador Convidado" userId="S::urn:spo:anon#b8c1e301c237484d4da87b2cbdd0e92f45c634face677c0460b9d839a2b64f52::" providerId="AD" clId="Web-{D8D15084-58DD-E88F-BE8A-63C3CB0E2F94}" dt="2023-03-12T10:23:47.486" v="336" actId="1076"/>
          <ac:picMkLst>
            <pc:docMk/>
            <pc:sldMk cId="2389858437" sldId="263"/>
            <ac:picMk id="19" creationId="{16D82959-C696-8D4C-5E2F-D02A38948511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0:30:26" v="383" actId="1076"/>
          <ac:picMkLst>
            <pc:docMk/>
            <pc:sldMk cId="2389858437" sldId="263"/>
            <ac:picMk id="22" creationId="{C44AF977-D4A0-3B6D-569F-6BB65DD9D900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0:31:16.549" v="390"/>
          <ac:picMkLst>
            <pc:docMk/>
            <pc:sldMk cId="2389858437" sldId="263"/>
            <ac:picMk id="23" creationId="{8DBECF2D-9510-C960-7C08-A217EE2D84E8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0:31:44.738" v="396" actId="1076"/>
          <ac:picMkLst>
            <pc:docMk/>
            <pc:sldMk cId="2389858437" sldId="263"/>
            <ac:picMk id="25" creationId="{430E413F-1696-BC43-D135-C91C75750205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0:32:08.988" v="399"/>
          <ac:picMkLst>
            <pc:docMk/>
            <pc:sldMk cId="2389858437" sldId="263"/>
            <ac:picMk id="26" creationId="{0773DBFA-EC7E-22EB-7B70-A34255E4B02E}"/>
          </ac:picMkLst>
        </pc:picChg>
      </pc:sldChg>
      <pc:sldChg chg="addSp delSp modSp add replId">
        <pc:chgData name="Utilizador Convidado" userId="S::urn:spo:anon#b8c1e301c237484d4da87b2cbdd0e92f45c634face677c0460b9d839a2b64f52::" providerId="AD" clId="Web-{D8D15084-58DD-E88F-BE8A-63C3CB0E2F94}" dt="2023-03-12T11:36:46.490" v="980" actId="1076"/>
        <pc:sldMkLst>
          <pc:docMk/>
          <pc:sldMk cId="1296500911" sldId="264"/>
        </pc:sldMkLst>
        <pc:spChg chg="del mod">
          <ac:chgData name="Utilizador Convidado" userId="S::urn:spo:anon#b8c1e301c237484d4da87b2cbdd0e92f45c634face677c0460b9d839a2b64f52::" providerId="AD" clId="Web-{D8D15084-58DD-E88F-BE8A-63C3CB0E2F94}" dt="2023-03-12T10:34:49.963" v="423"/>
          <ac:spMkLst>
            <pc:docMk/>
            <pc:sldMk cId="1296500911" sldId="264"/>
            <ac:spMk id="2" creationId="{EB489920-2137-5962-081E-B4E310BF5A05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0:36:41.842" v="466" actId="1076"/>
          <ac:spMkLst>
            <pc:docMk/>
            <pc:sldMk cId="1296500911" sldId="264"/>
            <ac:spMk id="3" creationId="{545CDCC6-5DC2-D90A-E0EF-A5645061A484}"/>
          </ac:spMkLst>
        </pc:spChg>
        <pc:spChg chg="del">
          <ac:chgData name="Utilizador Convidado" userId="S::urn:spo:anon#b8c1e301c237484d4da87b2cbdd0e92f45c634face677c0460b9d839a2b64f52::" providerId="AD" clId="Web-{D8D15084-58DD-E88F-BE8A-63C3CB0E2F94}" dt="2023-03-12T10:35:44.293" v="444"/>
          <ac:spMkLst>
            <pc:docMk/>
            <pc:sldMk cId="1296500911" sldId="264"/>
            <ac:spMk id="10" creationId="{3357C154-7FB9-4CF8-6FB2-1AD168936ED7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1:13:23.527" v="640" actId="20577"/>
          <ac:spMkLst>
            <pc:docMk/>
            <pc:sldMk cId="1296500911" sldId="264"/>
            <ac:spMk id="11" creationId="{053815E9-8929-FB56-A846-AE0D497C1D5E}"/>
          </ac:spMkLst>
        </pc:spChg>
        <pc:spChg chg="add del mod">
          <ac:chgData name="Utilizador Convidado" userId="S::urn:spo:anon#b8c1e301c237484d4da87b2cbdd0e92f45c634face677c0460b9d839a2b64f52::" providerId="AD" clId="Web-{D8D15084-58DD-E88F-BE8A-63C3CB0E2F94}" dt="2023-03-12T11:08:46.878" v="591"/>
          <ac:spMkLst>
            <pc:docMk/>
            <pc:sldMk cId="1296500911" sldId="264"/>
            <ac:spMk id="15" creationId="{CAEDDF6D-56E6-869C-CDC2-1BEBE85AB9ED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1:36:46.490" v="980" actId="1076"/>
          <ac:spMkLst>
            <pc:docMk/>
            <pc:sldMk cId="1296500911" sldId="264"/>
            <ac:spMk id="25" creationId="{0D1AFBD4-4AF6-562F-2D16-1829600A4DDA}"/>
          </ac:spMkLst>
        </pc:spChg>
        <pc:grpChg chg="add mod">
          <ac:chgData name="Utilizador Convidado" userId="S::urn:spo:anon#b8c1e301c237484d4da87b2cbdd0e92f45c634face677c0460b9d839a2b64f52::" providerId="AD" clId="Web-{D8D15084-58DD-E88F-BE8A-63C3CB0E2F94}" dt="2023-03-12T11:11:41.571" v="625" actId="1076"/>
          <ac:grpSpMkLst>
            <pc:docMk/>
            <pc:sldMk cId="1296500911" sldId="264"/>
            <ac:grpSpMk id="13" creationId="{2A033549-0B74-1DA1-0B73-890F346C6010}"/>
          </ac:grpSpMkLst>
        </pc:grpChg>
        <pc:grpChg chg="del">
          <ac:chgData name="Utilizador Convidado" userId="S::urn:spo:anon#b8c1e301c237484d4da87b2cbdd0e92f45c634face677c0460b9d839a2b64f52::" providerId="AD" clId="Web-{D8D15084-58DD-E88F-BE8A-63C3CB0E2F94}" dt="2023-03-12T10:35:47.184" v="446"/>
          <ac:grpSpMkLst>
            <pc:docMk/>
            <pc:sldMk cId="1296500911" sldId="264"/>
            <ac:grpSpMk id="20" creationId="{40FB8BD7-5850-2D05-6689-9B3DE263B127}"/>
          </ac:grpSpMkLst>
        </pc:grpChg>
        <pc:grpChg chg="add mod">
          <ac:chgData name="Utilizador Convidado" userId="S::urn:spo:anon#b8c1e301c237484d4da87b2cbdd0e92f45c634face677c0460b9d839a2b64f52::" providerId="AD" clId="Web-{D8D15084-58DD-E88F-BE8A-63C3CB0E2F94}" dt="2023-03-12T11:12:02.228" v="634" actId="1076"/>
          <ac:grpSpMkLst>
            <pc:docMk/>
            <pc:sldMk cId="1296500911" sldId="264"/>
            <ac:grpSpMk id="22" creationId="{0B34ADC0-B25B-B16C-6DB2-DB330ED4DDCB}"/>
          </ac:grpSpMkLst>
        </pc:grpChg>
        <pc:picChg chg="add mod">
          <ac:chgData name="Utilizador Convidado" userId="S::urn:spo:anon#b8c1e301c237484d4da87b2cbdd0e92f45c634face677c0460b9d839a2b64f52::" providerId="AD" clId="Web-{D8D15084-58DD-E88F-BE8A-63C3CB0E2F94}" dt="2023-03-12T11:11:41.540" v="622" actId="1076"/>
          <ac:picMkLst>
            <pc:docMk/>
            <pc:sldMk cId="1296500911" sldId="264"/>
            <ac:picMk id="2" creationId="{E7F9479D-0945-C1D3-7F5F-508DB7C5D696}"/>
          </ac:picMkLst>
        </pc:picChg>
        <pc:picChg chg="add mod ord">
          <ac:chgData name="Utilizador Convidado" userId="S::urn:spo:anon#b8c1e301c237484d4da87b2cbdd0e92f45c634face677c0460b9d839a2b64f52::" providerId="AD" clId="Web-{D8D15084-58DD-E88F-BE8A-63C3CB0E2F94}" dt="2023-03-12T11:11:41.555" v="624" actId="1076"/>
          <ac:picMkLst>
            <pc:docMk/>
            <pc:sldMk cId="1296500911" sldId="264"/>
            <ac:picMk id="7" creationId="{124F5292-98AB-F105-EAAB-15AB209B8E87}"/>
          </ac:picMkLst>
        </pc:picChg>
        <pc:picChg chg="add del mod">
          <ac:chgData name="Utilizador Convidado" userId="S::urn:spo:anon#b8c1e301c237484d4da87b2cbdd0e92f45c634face677c0460b9d839a2b64f52::" providerId="AD" clId="Web-{D8D15084-58DD-E88F-BE8A-63C3CB0E2F94}" dt="2023-03-12T11:03:49.352" v="549"/>
          <ac:picMkLst>
            <pc:docMk/>
            <pc:sldMk cId="1296500911" sldId="264"/>
            <ac:picMk id="8" creationId="{3968DE27-E573-B070-2DCE-02F5D3E3A72B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1:06:27.654" v="577" actId="14100"/>
          <ac:picMkLst>
            <pc:docMk/>
            <pc:sldMk cId="1296500911" sldId="264"/>
            <ac:picMk id="9" creationId="{7E098AE1-E49B-E974-C3A9-0358A4169A8F}"/>
          </ac:picMkLst>
        </pc:picChg>
        <pc:picChg chg="del">
          <ac:chgData name="Utilizador Convidado" userId="S::urn:spo:anon#b8c1e301c237484d4da87b2cbdd0e92f45c634face677c0460b9d839a2b64f52::" providerId="AD" clId="Web-{D8D15084-58DD-E88F-BE8A-63C3CB0E2F94}" dt="2023-03-12T10:35:44.293" v="445"/>
          <ac:picMkLst>
            <pc:docMk/>
            <pc:sldMk cId="1296500911" sldId="264"/>
            <ac:picMk id="9" creationId="{8A4A919F-02E7-C508-58C3-785413221F36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1:11:41.540" v="623" actId="1076"/>
          <ac:picMkLst>
            <pc:docMk/>
            <pc:sldMk cId="1296500911" sldId="264"/>
            <ac:picMk id="10" creationId="{7E618828-0384-C701-43E0-479814FEC95A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1:06:27.654" v="576" actId="14100"/>
          <ac:picMkLst>
            <pc:docMk/>
            <pc:sldMk cId="1296500911" sldId="264"/>
            <ac:picMk id="12" creationId="{40CCC179-AAC1-8B6B-22A6-61A3EFA368EE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1:11:41.571" v="626" actId="1076"/>
          <ac:picMkLst>
            <pc:docMk/>
            <pc:sldMk cId="1296500911" sldId="264"/>
            <ac:picMk id="14" creationId="{B26F789D-B83A-5F36-CC78-F11075F95DED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1:11:41.587" v="627" actId="1076"/>
          <ac:picMkLst>
            <pc:docMk/>
            <pc:sldMk cId="1296500911" sldId="264"/>
            <ac:picMk id="16" creationId="{7818E44D-366A-9C0F-8B25-B8FD9C35F15B}"/>
          </ac:picMkLst>
        </pc:picChg>
        <pc:picChg chg="add mod ord">
          <ac:chgData name="Utilizador Convidado" userId="S::urn:spo:anon#b8c1e301c237484d4da87b2cbdd0e92f45c634face677c0460b9d839a2b64f52::" providerId="AD" clId="Web-{D8D15084-58DD-E88F-BE8A-63C3CB0E2F94}" dt="2023-03-12T11:11:41.618" v="630" actId="1076"/>
          <ac:picMkLst>
            <pc:docMk/>
            <pc:sldMk cId="1296500911" sldId="264"/>
            <ac:picMk id="18" creationId="{5946327C-1C74-6554-61E6-89B9C33C7837}"/>
          </ac:picMkLst>
        </pc:picChg>
        <pc:picChg chg="del">
          <ac:chgData name="Utilizador Convidado" userId="S::urn:spo:anon#b8c1e301c237484d4da87b2cbdd0e92f45c634face677c0460b9d839a2b64f52::" providerId="AD" clId="Web-{D8D15084-58DD-E88F-BE8A-63C3CB0E2F94}" dt="2023-03-12T10:36:30.607" v="460"/>
          <ac:picMkLst>
            <pc:docMk/>
            <pc:sldMk cId="1296500911" sldId="264"/>
            <ac:picMk id="19" creationId="{16D82959-C696-8D4C-5E2F-D02A38948511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1:11:41.602" v="628" actId="1076"/>
          <ac:picMkLst>
            <pc:docMk/>
            <pc:sldMk cId="1296500911" sldId="264"/>
            <ac:picMk id="20" creationId="{E8DFD393-8C2E-4E26-9395-8C0BB5A76C62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1:11:41.602" v="629" actId="1076"/>
          <ac:picMkLst>
            <pc:docMk/>
            <pc:sldMk cId="1296500911" sldId="264"/>
            <ac:picMk id="21" creationId="{B51278F1-A890-6EBF-F0E8-1EC0AD2F68A4}"/>
          </ac:picMkLst>
        </pc:picChg>
        <pc:picChg chg="del">
          <ac:chgData name="Utilizador Convidado" userId="S::urn:spo:anon#b8c1e301c237484d4da87b2cbdd0e92f45c634face677c0460b9d839a2b64f52::" providerId="AD" clId="Web-{D8D15084-58DD-E88F-BE8A-63C3CB0E2F94}" dt="2023-03-12T10:35:44.293" v="443"/>
          <ac:picMkLst>
            <pc:docMk/>
            <pc:sldMk cId="1296500911" sldId="264"/>
            <ac:picMk id="22" creationId="{C44AF977-D4A0-3B6D-569F-6BB65DD9D900}"/>
          </ac:picMkLst>
        </pc:picChg>
        <pc:picChg chg="del">
          <ac:chgData name="Utilizador Convidado" userId="S::urn:spo:anon#b8c1e301c237484d4da87b2cbdd0e92f45c634face677c0460b9d839a2b64f52::" providerId="AD" clId="Web-{D8D15084-58DD-E88F-BE8A-63C3CB0E2F94}" dt="2023-03-12T10:35:44.293" v="442"/>
          <ac:picMkLst>
            <pc:docMk/>
            <pc:sldMk cId="1296500911" sldId="264"/>
            <ac:picMk id="23" creationId="{8DBECF2D-9510-C960-7C08-A217EE2D84E8}"/>
          </ac:picMkLst>
        </pc:picChg>
        <pc:picChg chg="del">
          <ac:chgData name="Utilizador Convidado" userId="S::urn:spo:anon#b8c1e301c237484d4da87b2cbdd0e92f45c634face677c0460b9d839a2b64f52::" providerId="AD" clId="Web-{D8D15084-58DD-E88F-BE8A-63C3CB0E2F94}" dt="2023-03-12T10:35:44.293" v="441"/>
          <ac:picMkLst>
            <pc:docMk/>
            <pc:sldMk cId="1296500911" sldId="264"/>
            <ac:picMk id="25" creationId="{430E413F-1696-BC43-D135-C91C75750205}"/>
          </ac:picMkLst>
        </pc:picChg>
        <pc:picChg chg="del">
          <ac:chgData name="Utilizador Convidado" userId="S::urn:spo:anon#b8c1e301c237484d4da87b2cbdd0e92f45c634face677c0460b9d839a2b64f52::" providerId="AD" clId="Web-{D8D15084-58DD-E88F-BE8A-63C3CB0E2F94}" dt="2023-03-12T10:35:44.293" v="440"/>
          <ac:picMkLst>
            <pc:docMk/>
            <pc:sldMk cId="1296500911" sldId="264"/>
            <ac:picMk id="26" creationId="{0773DBFA-EC7E-22EB-7B70-A34255E4B02E}"/>
          </ac:picMkLst>
        </pc:picChg>
      </pc:sldChg>
      <pc:sldChg chg="addSp delSp modSp add replId">
        <pc:chgData name="Utilizador Convidado" userId="S::urn:spo:anon#b8c1e301c237484d4da87b2cbdd0e92f45c634face677c0460b9d839a2b64f52::" providerId="AD" clId="Web-{D8D15084-58DD-E88F-BE8A-63C3CB0E2F94}" dt="2023-03-12T12:58:49.174" v="1639" actId="20577"/>
        <pc:sldMkLst>
          <pc:docMk/>
          <pc:sldMk cId="2786541746" sldId="265"/>
        </pc:sldMkLst>
        <pc:spChg chg="mod">
          <ac:chgData name="Utilizador Convidado" userId="S::urn:spo:anon#b8c1e301c237484d4da87b2cbdd0e92f45c634face677c0460b9d839a2b64f52::" providerId="AD" clId="Web-{D8D15084-58DD-E88F-BE8A-63C3CB0E2F94}" dt="2023-03-12T12:58:49.174" v="1639" actId="20577"/>
          <ac:spMkLst>
            <pc:docMk/>
            <pc:sldMk cId="2786541746" sldId="265"/>
            <ac:spMk id="11" creationId="{053815E9-8929-FB56-A846-AE0D497C1D5E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1:17:35.161" v="778" actId="20577"/>
          <ac:spMkLst>
            <pc:docMk/>
            <pc:sldMk cId="2786541746" sldId="265"/>
            <ac:spMk id="15" creationId="{B3E11AD4-D7FB-1187-2441-7E0D126EE79E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1:53:37.436" v="1184" actId="20577"/>
          <ac:spMkLst>
            <pc:docMk/>
            <pc:sldMk cId="2786541746" sldId="265"/>
            <ac:spMk id="17" creationId="{8BC5411C-5362-544B-531D-897493298074}"/>
          </ac:spMkLst>
        </pc:spChg>
        <pc:grpChg chg="del">
          <ac:chgData name="Utilizador Convidado" userId="S::urn:spo:anon#b8c1e301c237484d4da87b2cbdd0e92f45c634face677c0460b9d839a2b64f52::" providerId="AD" clId="Web-{D8D15084-58DD-E88F-BE8A-63C3CB0E2F94}" dt="2023-03-12T11:13:17.027" v="638"/>
          <ac:grpSpMkLst>
            <pc:docMk/>
            <pc:sldMk cId="2786541746" sldId="265"/>
            <ac:grpSpMk id="22" creationId="{0B34ADC0-B25B-B16C-6DB2-DB330ED4DDCB}"/>
          </ac:grpSpMkLst>
        </pc:grpChg>
        <pc:picChg chg="add mod">
          <ac:chgData name="Utilizador Convidado" userId="S::urn:spo:anon#b8c1e301c237484d4da87b2cbdd0e92f45c634face677c0460b9d839a2b64f52::" providerId="AD" clId="Web-{D8D15084-58DD-E88F-BE8A-63C3CB0E2F94}" dt="2023-03-12T11:13:53.294" v="646" actId="14100"/>
          <ac:picMkLst>
            <pc:docMk/>
            <pc:sldMk cId="2786541746" sldId="265"/>
            <ac:picMk id="8" creationId="{5EBC1EB5-A7F5-EAFF-F4D1-DB68947F7EEB}"/>
          </ac:picMkLst>
        </pc:picChg>
      </pc:sldChg>
      <pc:sldChg chg="addSp delSp modSp add replId">
        <pc:chgData name="Utilizador Convidado" userId="S::urn:spo:anon#b8c1e301c237484d4da87b2cbdd0e92f45c634face677c0460b9d839a2b64f52::" providerId="AD" clId="Web-{D8D15084-58DD-E88F-BE8A-63C3CB0E2F94}" dt="2023-03-12T11:52:19.855" v="1167" actId="1076"/>
        <pc:sldMkLst>
          <pc:docMk/>
          <pc:sldMk cId="2720245483" sldId="266"/>
        </pc:sldMkLst>
        <pc:spChg chg="add mod">
          <ac:chgData name="Utilizador Convidado" userId="S::urn:spo:anon#b8c1e301c237484d4da87b2cbdd0e92f45c634face677c0460b9d839a2b64f52::" providerId="AD" clId="Web-{D8D15084-58DD-E88F-BE8A-63C3CB0E2F94}" dt="2023-03-12T11:52:19.855" v="1167" actId="1076"/>
          <ac:spMkLst>
            <pc:docMk/>
            <pc:sldMk cId="2720245483" sldId="266"/>
            <ac:spMk id="2" creationId="{EDD0D808-BC69-235B-969B-CBE07031D565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1:20:34.635" v="868" actId="20577"/>
          <ac:spMkLst>
            <pc:docMk/>
            <pc:sldMk cId="2720245483" sldId="266"/>
            <ac:spMk id="3" creationId="{545CDCC6-5DC2-D90A-E0EF-A5645061A484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1:28:00.775" v="940" actId="20577"/>
          <ac:spMkLst>
            <pc:docMk/>
            <pc:sldMk cId="2720245483" sldId="266"/>
            <ac:spMk id="11" creationId="{053815E9-8929-FB56-A846-AE0D497C1D5E}"/>
          </ac:spMkLst>
        </pc:spChg>
        <pc:spChg chg="del">
          <ac:chgData name="Utilizador Convidado" userId="S::urn:spo:anon#b8c1e301c237484d4da87b2cbdd0e92f45c634face677c0460b9d839a2b64f52::" providerId="AD" clId="Web-{D8D15084-58DD-E88F-BE8A-63C3CB0E2F94}" dt="2023-03-12T11:20:42.214" v="870"/>
          <ac:spMkLst>
            <pc:docMk/>
            <pc:sldMk cId="2720245483" sldId="266"/>
            <ac:spMk id="15" creationId="{B3E11AD4-D7FB-1187-2441-7E0D126EE79E}"/>
          </ac:spMkLst>
        </pc:spChg>
        <pc:spChg chg="del">
          <ac:chgData name="Utilizador Convidado" userId="S::urn:spo:anon#b8c1e301c237484d4da87b2cbdd0e92f45c634face677c0460b9d839a2b64f52::" providerId="AD" clId="Web-{D8D15084-58DD-E88F-BE8A-63C3CB0E2F94}" dt="2023-03-12T11:20:39.167" v="869"/>
          <ac:spMkLst>
            <pc:docMk/>
            <pc:sldMk cId="2720245483" sldId="266"/>
            <ac:spMk id="17" creationId="{8BC5411C-5362-544B-531D-897493298074}"/>
          </ac:spMkLst>
        </pc:spChg>
        <pc:picChg chg="del">
          <ac:chgData name="Utilizador Convidado" userId="S::urn:spo:anon#b8c1e301c237484d4da87b2cbdd0e92f45c634face677c0460b9d839a2b64f52::" providerId="AD" clId="Web-{D8D15084-58DD-E88F-BE8A-63C3CB0E2F94}" dt="2023-03-12T11:20:47.073" v="871"/>
          <ac:picMkLst>
            <pc:docMk/>
            <pc:sldMk cId="2720245483" sldId="266"/>
            <ac:picMk id="8" creationId="{5EBC1EB5-A7F5-EAFF-F4D1-DB68947F7EEB}"/>
          </ac:picMkLst>
        </pc:picChg>
      </pc:sldChg>
      <pc:sldChg chg="addSp modSp add replId">
        <pc:chgData name="Utilizador Convidado" userId="S::urn:spo:anon#b8c1e301c237484d4da87b2cbdd0e92f45c634face677c0460b9d839a2b64f52::" providerId="AD" clId="Web-{D8D15084-58DD-E88F-BE8A-63C3CB0E2F94}" dt="2023-03-12T11:54:47.516" v="1188" actId="20577"/>
        <pc:sldMkLst>
          <pc:docMk/>
          <pc:sldMk cId="1366041200" sldId="267"/>
        </pc:sldMkLst>
        <pc:spChg chg="add mod">
          <ac:chgData name="Utilizador Convidado" userId="S::urn:spo:anon#b8c1e301c237484d4da87b2cbdd0e92f45c634face677c0460b9d839a2b64f52::" providerId="AD" clId="Web-{D8D15084-58DD-E88F-BE8A-63C3CB0E2F94}" dt="2023-03-12T11:54:42.235" v="1187" actId="20577"/>
          <ac:spMkLst>
            <pc:docMk/>
            <pc:sldMk cId="1366041200" sldId="267"/>
            <ac:spMk id="2" creationId="{9E1E15B1-402A-F9B0-5619-82FE7D01C6E4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1:54:47.516" v="1188" actId="20577"/>
          <ac:spMkLst>
            <pc:docMk/>
            <pc:sldMk cId="1366041200" sldId="267"/>
            <ac:spMk id="7" creationId="{9195D413-CB89-54F2-851E-FEA2519BBE91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1:48:54.911" v="1085" actId="20577"/>
          <ac:spMkLst>
            <pc:docMk/>
            <pc:sldMk cId="1366041200" sldId="267"/>
            <ac:spMk id="11" creationId="{053815E9-8929-FB56-A846-AE0D497C1D5E}"/>
          </ac:spMkLst>
        </pc:spChg>
      </pc:sldChg>
      <pc:sldChg chg="addSp delSp modSp add replId">
        <pc:chgData name="Utilizador Convidado" userId="S::urn:spo:anon#b8c1e301c237484d4da87b2cbdd0e92f45c634face677c0460b9d839a2b64f52::" providerId="AD" clId="Web-{D8D15084-58DD-E88F-BE8A-63C3CB0E2F94}" dt="2023-03-12T12:50:49.687" v="1638" actId="20577"/>
        <pc:sldMkLst>
          <pc:docMk/>
          <pc:sldMk cId="4223031987" sldId="268"/>
        </pc:sldMkLst>
        <pc:spChg chg="del">
          <ac:chgData name="Utilizador Convidado" userId="S::urn:spo:anon#b8c1e301c237484d4da87b2cbdd0e92f45c634face677c0460b9d839a2b64f52::" providerId="AD" clId="Web-{D8D15084-58DD-E88F-BE8A-63C3CB0E2F94}" dt="2023-03-12T11:58:27.461" v="1205"/>
          <ac:spMkLst>
            <pc:docMk/>
            <pc:sldMk cId="4223031987" sldId="268"/>
            <ac:spMk id="2" creationId="{9E1E15B1-402A-F9B0-5619-82FE7D01C6E4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2:48:51.215" v="1635" actId="20577"/>
          <ac:spMkLst>
            <pc:docMk/>
            <pc:sldMk cId="4223031987" sldId="268"/>
            <ac:spMk id="3" creationId="{545CDCC6-5DC2-D90A-E0EF-A5645061A484}"/>
          </ac:spMkLst>
        </pc:spChg>
        <pc:spChg chg="del">
          <ac:chgData name="Utilizador Convidado" userId="S::urn:spo:anon#b8c1e301c237484d4da87b2cbdd0e92f45c634face677c0460b9d839a2b64f52::" providerId="AD" clId="Web-{D8D15084-58DD-E88F-BE8A-63C3CB0E2F94}" dt="2023-03-12T11:58:25.445" v="1204"/>
          <ac:spMkLst>
            <pc:docMk/>
            <pc:sldMk cId="4223031987" sldId="268"/>
            <ac:spMk id="7" creationId="{9195D413-CB89-54F2-851E-FEA2519BBE91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2:40:28.370" v="1609" actId="20577"/>
          <ac:spMkLst>
            <pc:docMk/>
            <pc:sldMk cId="4223031987" sldId="268"/>
            <ac:spMk id="10" creationId="{163E4247-4E20-5D2C-B14F-BFA86BABC27E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2:50:49.687" v="1638" actId="20577"/>
          <ac:spMkLst>
            <pc:docMk/>
            <pc:sldMk cId="4223031987" sldId="268"/>
            <ac:spMk id="11" creationId="{053815E9-8929-FB56-A846-AE0D497C1D5E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2:42:48.140" v="1620" actId="20577"/>
          <ac:spMkLst>
            <pc:docMk/>
            <pc:sldMk cId="4223031987" sldId="268"/>
            <ac:spMk id="12" creationId="{04F741FF-F985-C878-AED0-80689E87F617}"/>
          </ac:spMkLst>
        </pc:spChg>
        <pc:picChg chg="add del mod">
          <ac:chgData name="Utilizador Convidado" userId="S::urn:spo:anon#b8c1e301c237484d4da87b2cbdd0e92f45c634face677c0460b9d839a2b64f52::" providerId="AD" clId="Web-{D8D15084-58DD-E88F-BE8A-63C3CB0E2F94}" dt="2023-03-12T12:15:59.390" v="1244"/>
          <ac:picMkLst>
            <pc:docMk/>
            <pc:sldMk cId="4223031987" sldId="268"/>
            <ac:picMk id="8" creationId="{A5ECE6C8-EA34-2357-EDB5-0E4533415940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2:16:25.562" v="1249" actId="1076"/>
          <ac:picMkLst>
            <pc:docMk/>
            <pc:sldMk cId="4223031987" sldId="268"/>
            <ac:picMk id="9" creationId="{EF566558-6FF7-4012-89BA-DC92A20C468F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2:46:20.413" v="1624" actId="1076"/>
          <ac:picMkLst>
            <pc:docMk/>
            <pc:sldMk cId="4223031987" sldId="268"/>
            <ac:picMk id="13" creationId="{9416B806-7998-551C-E8C4-594FE755E8F5}"/>
          </ac:picMkLst>
        </pc:picChg>
      </pc:sldChg>
      <pc:sldChg chg="addSp delSp modSp add replId">
        <pc:chgData name="Utilizador Convidado" userId="S::urn:spo:anon#b8c1e301c237484d4da87b2cbdd0e92f45c634face677c0460b9d839a2b64f52::" providerId="AD" clId="Web-{D8D15084-58DD-E88F-BE8A-63C3CB0E2F94}" dt="2023-03-12T13:01:48.430" v="1640" actId="14100"/>
        <pc:sldMkLst>
          <pc:docMk/>
          <pc:sldMk cId="623855816" sldId="269"/>
        </pc:sldMkLst>
        <pc:spChg chg="add del mod">
          <ac:chgData name="Utilizador Convidado" userId="S::urn:spo:anon#b8c1e301c237484d4da87b2cbdd0e92f45c634face677c0460b9d839a2b64f52::" providerId="AD" clId="Web-{D8D15084-58DD-E88F-BE8A-63C3CB0E2F94}" dt="2023-03-12T12:38:58.148" v="1567"/>
          <ac:spMkLst>
            <pc:docMk/>
            <pc:sldMk cId="623855816" sldId="269"/>
            <ac:spMk id="2" creationId="{DC9E12FB-F18A-4E14-4B9D-E085752C3A15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2:48:56.168" v="1636" actId="20577"/>
          <ac:spMkLst>
            <pc:docMk/>
            <pc:sldMk cId="623855816" sldId="269"/>
            <ac:spMk id="3" creationId="{545CDCC6-5DC2-D90A-E0EF-A5645061A484}"/>
          </ac:spMkLst>
        </pc:spChg>
        <pc:spChg chg="add del mod">
          <ac:chgData name="Utilizador Convidado" userId="S::urn:spo:anon#b8c1e301c237484d4da87b2cbdd0e92f45c634face677c0460b9d839a2b64f52::" providerId="AD" clId="Web-{D8D15084-58DD-E88F-BE8A-63C3CB0E2F94}" dt="2023-03-12T12:38:53.836" v="1563"/>
          <ac:spMkLst>
            <pc:docMk/>
            <pc:sldMk cId="623855816" sldId="269"/>
            <ac:spMk id="7" creationId="{0D58A23F-29B1-2A87-B98F-C90B958597B7}"/>
          </ac:spMkLst>
        </pc:spChg>
        <pc:spChg chg="add mod">
          <ac:chgData name="Utilizador Convidado" userId="S::urn:spo:anon#b8c1e301c237484d4da87b2cbdd0e92f45c634face677c0460b9d839a2b64f52::" providerId="AD" clId="Web-{D8D15084-58DD-E88F-BE8A-63C3CB0E2F94}" dt="2023-03-12T12:40:33.433" v="1610" actId="20577"/>
          <ac:spMkLst>
            <pc:docMk/>
            <pc:sldMk cId="623855816" sldId="269"/>
            <ac:spMk id="8" creationId="{3B639B35-E6D8-04BD-56F4-7A89CFEC45B1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2:39:05.617" v="1574" actId="20577"/>
          <ac:spMkLst>
            <pc:docMk/>
            <pc:sldMk cId="623855816" sldId="269"/>
            <ac:spMk id="10" creationId="{163E4247-4E20-5D2C-B14F-BFA86BABC27E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2:38:21.460" v="1551" actId="1076"/>
          <ac:spMkLst>
            <pc:docMk/>
            <pc:sldMk cId="623855816" sldId="269"/>
            <ac:spMk id="11" creationId="{053815E9-8929-FB56-A846-AE0D497C1D5E}"/>
          </ac:spMkLst>
        </pc:spChg>
        <pc:spChg chg="mod">
          <ac:chgData name="Utilizador Convidado" userId="S::urn:spo:anon#b8c1e301c237484d4da87b2cbdd0e92f45c634face677c0460b9d839a2b64f52::" providerId="AD" clId="Web-{D8D15084-58DD-E88F-BE8A-63C3CB0E2F94}" dt="2023-03-12T12:42:52.734" v="1621" actId="20577"/>
          <ac:spMkLst>
            <pc:docMk/>
            <pc:sldMk cId="623855816" sldId="269"/>
            <ac:spMk id="12" creationId="{04F741FF-F985-C878-AED0-80689E87F617}"/>
          </ac:spMkLst>
        </pc:spChg>
        <pc:picChg chg="del">
          <ac:chgData name="Utilizador Convidado" userId="S::urn:spo:anon#b8c1e301c237484d4da87b2cbdd0e92f45c634face677c0460b9d839a2b64f52::" providerId="AD" clId="Web-{D8D15084-58DD-E88F-BE8A-63C3CB0E2F94}" dt="2023-03-12T12:25:19.885" v="1375"/>
          <ac:picMkLst>
            <pc:docMk/>
            <pc:sldMk cId="623855816" sldId="269"/>
            <ac:picMk id="9" creationId="{EF566558-6FF7-4012-89BA-DC92A20C468F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2:47:57.963" v="1633" actId="1076"/>
          <ac:picMkLst>
            <pc:docMk/>
            <pc:sldMk cId="623855816" sldId="269"/>
            <ac:picMk id="13" creationId="{21EE6804-72C9-152D-0C1B-D9C28AA81C94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3:01:48.430" v="1640" actId="14100"/>
          <ac:picMkLst>
            <pc:docMk/>
            <pc:sldMk cId="623855816" sldId="269"/>
            <ac:picMk id="14" creationId="{D53DE051-C30A-A42D-186C-78EBDBCBDAF5}"/>
          </ac:picMkLst>
        </pc:picChg>
        <pc:picChg chg="add mod">
          <ac:chgData name="Utilizador Convidado" userId="S::urn:spo:anon#b8c1e301c237484d4da87b2cbdd0e92f45c634face677c0460b9d839a2b64f52::" providerId="AD" clId="Web-{D8D15084-58DD-E88F-BE8A-63C3CB0E2F94}" dt="2023-03-12T12:47:54.760" v="1632" actId="14100"/>
          <ac:picMkLst>
            <pc:docMk/>
            <pc:sldMk cId="623855816" sldId="269"/>
            <ac:picMk id="15" creationId="{88C46523-6F36-9A14-21E2-0F0779470601}"/>
          </ac:picMkLst>
        </pc:picChg>
      </pc:sldChg>
    </pc:docChg>
  </pc:docChgLst>
  <pc:docChgLst>
    <pc:chgData name="Joao Vieira" userId="ee994a60-c2fb-4a57-91cc-8923d9e0c3fb" providerId="ADAL" clId="{58E86FAE-06B4-433E-8291-BBE4FDBC35AC}"/>
    <pc:docChg chg="undo redo custSel addSld delSld modSld sldOrd">
      <pc:chgData name="Joao Vieira" userId="ee994a60-c2fb-4a57-91cc-8923d9e0c3fb" providerId="ADAL" clId="{58E86FAE-06B4-433E-8291-BBE4FDBC35AC}" dt="2023-03-13T13:07:55.054" v="974" actId="20577"/>
      <pc:docMkLst>
        <pc:docMk/>
      </pc:docMkLst>
      <pc:sldChg chg="addSp modSp mod">
        <pc:chgData name="Joao Vieira" userId="ee994a60-c2fb-4a57-91cc-8923d9e0c3fb" providerId="ADAL" clId="{58E86FAE-06B4-433E-8291-BBE4FDBC35AC}" dt="2023-03-13T11:34:29.561" v="99" actId="1076"/>
        <pc:sldMkLst>
          <pc:docMk/>
          <pc:sldMk cId="631523385" sldId="258"/>
        </pc:sldMkLst>
        <pc:spChg chg="mod">
          <ac:chgData name="Joao Vieira" userId="ee994a60-c2fb-4a57-91cc-8923d9e0c3fb" providerId="ADAL" clId="{58E86FAE-06B4-433E-8291-BBE4FDBC35AC}" dt="2023-03-13T11:34:25.423" v="98" actId="1038"/>
          <ac:spMkLst>
            <pc:docMk/>
            <pc:sldMk cId="631523385" sldId="258"/>
            <ac:spMk id="10" creationId="{C95163EB-569B-7161-23F3-4BD16C31D36E}"/>
          </ac:spMkLst>
        </pc:spChg>
        <pc:spChg chg="mod">
          <ac:chgData name="Joao Vieira" userId="ee994a60-c2fb-4a57-91cc-8923d9e0c3fb" providerId="ADAL" clId="{58E86FAE-06B4-433E-8291-BBE4FDBC35AC}" dt="2023-03-13T11:34:08.131" v="81" actId="2711"/>
          <ac:spMkLst>
            <pc:docMk/>
            <pc:sldMk cId="631523385" sldId="258"/>
            <ac:spMk id="11" creationId="{053815E9-8929-FB56-A846-AE0D497C1D5E}"/>
          </ac:spMkLst>
        </pc:spChg>
        <pc:picChg chg="add mod">
          <ac:chgData name="Joao Vieira" userId="ee994a60-c2fb-4a57-91cc-8923d9e0c3fb" providerId="ADAL" clId="{58E86FAE-06B4-433E-8291-BBE4FDBC35AC}" dt="2023-03-13T11:34:29.561" v="99" actId="1076"/>
          <ac:picMkLst>
            <pc:docMk/>
            <pc:sldMk cId="631523385" sldId="258"/>
            <ac:picMk id="2" creationId="{71C7331B-3372-B0A9-698F-474EE16167B6}"/>
          </ac:picMkLst>
        </pc:picChg>
      </pc:sldChg>
      <pc:sldChg chg="modSp mod">
        <pc:chgData name="Joao Vieira" userId="ee994a60-c2fb-4a57-91cc-8923d9e0c3fb" providerId="ADAL" clId="{58E86FAE-06B4-433E-8291-BBE4FDBC35AC}" dt="2023-03-13T11:33:05.010" v="78" actId="20577"/>
        <pc:sldMkLst>
          <pc:docMk/>
          <pc:sldMk cId="484518127" sldId="260"/>
        </pc:sldMkLst>
        <pc:spChg chg="mod">
          <ac:chgData name="Joao Vieira" userId="ee994a60-c2fb-4a57-91cc-8923d9e0c3fb" providerId="ADAL" clId="{58E86FAE-06B4-433E-8291-BBE4FDBC35AC}" dt="2023-03-13T11:33:05.010" v="78" actId="20577"/>
          <ac:spMkLst>
            <pc:docMk/>
            <pc:sldMk cId="484518127" sldId="260"/>
            <ac:spMk id="16" creationId="{EFC087A8-4F89-C48A-AAAC-77F094ED95AB}"/>
          </ac:spMkLst>
        </pc:spChg>
        <pc:spChg chg="mod">
          <ac:chgData name="Joao Vieira" userId="ee994a60-c2fb-4a57-91cc-8923d9e0c3fb" providerId="ADAL" clId="{58E86FAE-06B4-433E-8291-BBE4FDBC35AC}" dt="2023-03-13T11:30:41.887" v="27" actId="20577"/>
          <ac:spMkLst>
            <pc:docMk/>
            <pc:sldMk cId="484518127" sldId="260"/>
            <ac:spMk id="20" creationId="{9361B9E4-7633-3D7B-CDEF-B8DF6A98A2A7}"/>
          </ac:spMkLst>
        </pc:spChg>
        <pc:grpChg chg="mod">
          <ac:chgData name="Joao Vieira" userId="ee994a60-c2fb-4a57-91cc-8923d9e0c3fb" providerId="ADAL" clId="{58E86FAE-06B4-433E-8291-BBE4FDBC35AC}" dt="2023-03-13T11:31:16.197" v="55" actId="1035"/>
          <ac:grpSpMkLst>
            <pc:docMk/>
            <pc:sldMk cId="484518127" sldId="260"/>
            <ac:grpSpMk id="7" creationId="{6A3566D3-8ACF-C4E6-AD19-BF46D627A619}"/>
          </ac:grpSpMkLst>
        </pc:grpChg>
        <pc:grpChg chg="mod">
          <ac:chgData name="Joao Vieira" userId="ee994a60-c2fb-4a57-91cc-8923d9e0c3fb" providerId="ADAL" clId="{58E86FAE-06B4-433E-8291-BBE4FDBC35AC}" dt="2023-03-13T11:31:16.197" v="55" actId="1035"/>
          <ac:grpSpMkLst>
            <pc:docMk/>
            <pc:sldMk cId="484518127" sldId="260"/>
            <ac:grpSpMk id="8" creationId="{3DCC96B5-6382-00AD-FBA7-88A1467E7DFC}"/>
          </ac:grpSpMkLst>
        </pc:grpChg>
        <pc:grpChg chg="mod">
          <ac:chgData name="Joao Vieira" userId="ee994a60-c2fb-4a57-91cc-8923d9e0c3fb" providerId="ADAL" clId="{58E86FAE-06B4-433E-8291-BBE4FDBC35AC}" dt="2023-03-13T11:31:16.197" v="55" actId="1035"/>
          <ac:grpSpMkLst>
            <pc:docMk/>
            <pc:sldMk cId="484518127" sldId="260"/>
            <ac:grpSpMk id="9" creationId="{5829C9E8-CF36-082C-9D9E-0BC64FD33CB4}"/>
          </ac:grpSpMkLst>
        </pc:grpChg>
        <pc:grpChg chg="mod">
          <ac:chgData name="Joao Vieira" userId="ee994a60-c2fb-4a57-91cc-8923d9e0c3fb" providerId="ADAL" clId="{58E86FAE-06B4-433E-8291-BBE4FDBC35AC}" dt="2023-03-13T11:31:16.197" v="55" actId="1035"/>
          <ac:grpSpMkLst>
            <pc:docMk/>
            <pc:sldMk cId="484518127" sldId="260"/>
            <ac:grpSpMk id="10" creationId="{019886E2-DF11-8240-BC7E-411A90CA670E}"/>
          </ac:grpSpMkLst>
        </pc:grpChg>
        <pc:grpChg chg="mod">
          <ac:chgData name="Joao Vieira" userId="ee994a60-c2fb-4a57-91cc-8923d9e0c3fb" providerId="ADAL" clId="{58E86FAE-06B4-433E-8291-BBE4FDBC35AC}" dt="2023-03-13T11:31:16.197" v="55" actId="1035"/>
          <ac:grpSpMkLst>
            <pc:docMk/>
            <pc:sldMk cId="484518127" sldId="260"/>
            <ac:grpSpMk id="11" creationId="{133197B7-803C-BAED-3168-661E8E54D42B}"/>
          </ac:grpSpMkLst>
        </pc:grpChg>
        <pc:grpChg chg="mod">
          <ac:chgData name="Joao Vieira" userId="ee994a60-c2fb-4a57-91cc-8923d9e0c3fb" providerId="ADAL" clId="{58E86FAE-06B4-433E-8291-BBE4FDBC35AC}" dt="2023-03-13T11:31:16.197" v="55" actId="1035"/>
          <ac:grpSpMkLst>
            <pc:docMk/>
            <pc:sldMk cId="484518127" sldId="260"/>
            <ac:grpSpMk id="12" creationId="{ADACEAAB-72B9-2453-D39B-22E79E025209}"/>
          </ac:grpSpMkLst>
        </pc:grpChg>
        <pc:grpChg chg="mod">
          <ac:chgData name="Joao Vieira" userId="ee994a60-c2fb-4a57-91cc-8923d9e0c3fb" providerId="ADAL" clId="{58E86FAE-06B4-433E-8291-BBE4FDBC35AC}" dt="2023-03-13T11:31:16.197" v="55" actId="1035"/>
          <ac:grpSpMkLst>
            <pc:docMk/>
            <pc:sldMk cId="484518127" sldId="260"/>
            <ac:grpSpMk id="13" creationId="{A8F5F604-153B-14D9-EAB2-82766A17D604}"/>
          </ac:grpSpMkLst>
        </pc:grpChg>
        <pc:grpChg chg="mod">
          <ac:chgData name="Joao Vieira" userId="ee994a60-c2fb-4a57-91cc-8923d9e0c3fb" providerId="ADAL" clId="{58E86FAE-06B4-433E-8291-BBE4FDBC35AC}" dt="2023-03-13T11:31:16.197" v="55" actId="1035"/>
          <ac:grpSpMkLst>
            <pc:docMk/>
            <pc:sldMk cId="484518127" sldId="260"/>
            <ac:grpSpMk id="14" creationId="{4C887B63-D1E8-C32F-6930-A08B376CB395}"/>
          </ac:grpSpMkLst>
        </pc:grpChg>
      </pc:sldChg>
      <pc:sldChg chg="del">
        <pc:chgData name="Joao Vieira" userId="ee994a60-c2fb-4a57-91cc-8923d9e0c3fb" providerId="ADAL" clId="{58E86FAE-06B4-433E-8291-BBE4FDBC35AC}" dt="2023-03-13T11:24:00.983" v="0" actId="47"/>
        <pc:sldMkLst>
          <pc:docMk/>
          <pc:sldMk cId="1296500911" sldId="264"/>
        </pc:sldMkLst>
      </pc:sldChg>
      <pc:sldChg chg="del">
        <pc:chgData name="Joao Vieira" userId="ee994a60-c2fb-4a57-91cc-8923d9e0c3fb" providerId="ADAL" clId="{58E86FAE-06B4-433E-8291-BBE4FDBC35AC}" dt="2023-03-13T11:24:04.455" v="1" actId="47"/>
        <pc:sldMkLst>
          <pc:docMk/>
          <pc:sldMk cId="2786541746" sldId="265"/>
        </pc:sldMkLst>
      </pc:sldChg>
      <pc:sldChg chg="addSp delSp modSp mod ord modAnim">
        <pc:chgData name="Joao Vieira" userId="ee994a60-c2fb-4a57-91cc-8923d9e0c3fb" providerId="ADAL" clId="{58E86FAE-06B4-433E-8291-BBE4FDBC35AC}" dt="2023-03-13T12:05:18.551" v="472"/>
        <pc:sldMkLst>
          <pc:docMk/>
          <pc:sldMk cId="4223031987" sldId="268"/>
        </pc:sldMkLst>
        <pc:spChg chg="del">
          <ac:chgData name="Joao Vieira" userId="ee994a60-c2fb-4a57-91cc-8923d9e0c3fb" providerId="ADAL" clId="{58E86FAE-06B4-433E-8291-BBE4FDBC35AC}" dt="2023-03-13T11:37:54.241" v="112" actId="478"/>
          <ac:spMkLst>
            <pc:docMk/>
            <pc:sldMk cId="4223031987" sldId="268"/>
            <ac:spMk id="3" creationId="{545CDCC6-5DC2-D90A-E0EF-A5645061A484}"/>
          </ac:spMkLst>
        </pc:spChg>
        <pc:spChg chg="add del mod">
          <ac:chgData name="Joao Vieira" userId="ee994a60-c2fb-4a57-91cc-8923d9e0c3fb" providerId="ADAL" clId="{58E86FAE-06B4-433E-8291-BBE4FDBC35AC}" dt="2023-03-13T12:05:06.021" v="468" actId="478"/>
          <ac:spMkLst>
            <pc:docMk/>
            <pc:sldMk cId="4223031987" sldId="268"/>
            <ac:spMk id="7" creationId="{0563FDF3-48DB-567A-8E51-D2C64C3EBB23}"/>
          </ac:spMkLst>
        </pc:spChg>
        <pc:spChg chg="mod">
          <ac:chgData name="Joao Vieira" userId="ee994a60-c2fb-4a57-91cc-8923d9e0c3fb" providerId="ADAL" clId="{58E86FAE-06B4-433E-8291-BBE4FDBC35AC}" dt="2023-03-13T11:45:55.250" v="391" actId="207"/>
          <ac:spMkLst>
            <pc:docMk/>
            <pc:sldMk cId="4223031987" sldId="268"/>
            <ac:spMk id="11" creationId="{053815E9-8929-FB56-A846-AE0D497C1D5E}"/>
          </ac:spMkLst>
        </pc:spChg>
        <pc:spChg chg="add del mod">
          <ac:chgData name="Joao Vieira" userId="ee994a60-c2fb-4a57-91cc-8923d9e0c3fb" providerId="ADAL" clId="{58E86FAE-06B4-433E-8291-BBE4FDBC35AC}" dt="2023-03-13T12:05:10.897" v="469" actId="478"/>
          <ac:spMkLst>
            <pc:docMk/>
            <pc:sldMk cId="4223031987" sldId="268"/>
            <ac:spMk id="14" creationId="{C5330DB6-858C-D202-A3AB-141138782DCF}"/>
          </ac:spMkLst>
        </pc:spChg>
        <pc:spChg chg="add mod">
          <ac:chgData name="Joao Vieira" userId="ee994a60-c2fb-4a57-91cc-8923d9e0c3fb" providerId="ADAL" clId="{58E86FAE-06B4-433E-8291-BBE4FDBC35AC}" dt="2023-03-13T12:05:16.070" v="470"/>
          <ac:spMkLst>
            <pc:docMk/>
            <pc:sldMk cId="4223031987" sldId="268"/>
            <ac:spMk id="15" creationId="{1FD02893-B8DD-61B1-10FF-70107A21D717}"/>
          </ac:spMkLst>
        </pc:spChg>
        <pc:picChg chg="add mod ord">
          <ac:chgData name="Joao Vieira" userId="ee994a60-c2fb-4a57-91cc-8923d9e0c3fb" providerId="ADAL" clId="{58E86FAE-06B4-433E-8291-BBE4FDBC35AC}" dt="2023-03-13T11:42:53.079" v="231" actId="1076"/>
          <ac:picMkLst>
            <pc:docMk/>
            <pc:sldMk cId="4223031987" sldId="268"/>
            <ac:picMk id="2" creationId="{CE0F904E-B301-69F9-70DE-9E84B9B60443}"/>
          </ac:picMkLst>
        </pc:picChg>
        <pc:picChg chg="del">
          <ac:chgData name="Joao Vieira" userId="ee994a60-c2fb-4a57-91cc-8923d9e0c3fb" providerId="ADAL" clId="{58E86FAE-06B4-433E-8291-BBE4FDBC35AC}" dt="2023-03-13T11:37:34.639" v="109" actId="478"/>
          <ac:picMkLst>
            <pc:docMk/>
            <pc:sldMk cId="4223031987" sldId="268"/>
            <ac:picMk id="24" creationId="{153CCD62-41C2-F494-49C5-34BA4E26CDC6}"/>
          </ac:picMkLst>
        </pc:picChg>
      </pc:sldChg>
      <pc:sldChg chg="addSp delSp modSp mod ord addAnim delAnim modAnim">
        <pc:chgData name="Joao Vieira" userId="ee994a60-c2fb-4a57-91cc-8923d9e0c3fb" providerId="ADAL" clId="{58E86FAE-06B4-433E-8291-BBE4FDBC35AC}" dt="2023-03-13T11:46:17.452" v="398" actId="1076"/>
        <pc:sldMkLst>
          <pc:docMk/>
          <pc:sldMk cId="623855816" sldId="269"/>
        </pc:sldMkLst>
        <pc:spChg chg="del">
          <ac:chgData name="Joao Vieira" userId="ee994a60-c2fb-4a57-91cc-8923d9e0c3fb" providerId="ADAL" clId="{58E86FAE-06B4-433E-8291-BBE4FDBC35AC}" dt="2023-03-13T11:43:22.760" v="234" actId="478"/>
          <ac:spMkLst>
            <pc:docMk/>
            <pc:sldMk cId="623855816" sldId="269"/>
            <ac:spMk id="3" creationId="{545CDCC6-5DC2-D90A-E0EF-A5645061A484}"/>
          </ac:spMkLst>
        </pc:spChg>
        <pc:spChg chg="add del mod">
          <ac:chgData name="Joao Vieira" userId="ee994a60-c2fb-4a57-91cc-8923d9e0c3fb" providerId="ADAL" clId="{58E86FAE-06B4-433E-8291-BBE4FDBC35AC}" dt="2023-03-13T11:44:30.177" v="275" actId="20577"/>
          <ac:spMkLst>
            <pc:docMk/>
            <pc:sldMk cId="623855816" sldId="269"/>
            <ac:spMk id="7" creationId="{DAC40FC0-FBC2-DDE3-FCAB-807314C388A8}"/>
          </ac:spMkLst>
        </pc:spChg>
        <pc:spChg chg="mod">
          <ac:chgData name="Joao Vieira" userId="ee994a60-c2fb-4a57-91cc-8923d9e0c3fb" providerId="ADAL" clId="{58E86FAE-06B4-433E-8291-BBE4FDBC35AC}" dt="2023-03-13T11:46:17.452" v="398" actId="1076"/>
          <ac:spMkLst>
            <pc:docMk/>
            <pc:sldMk cId="623855816" sldId="269"/>
            <ac:spMk id="10" creationId="{163E4247-4E20-5D2C-B14F-BFA86BABC27E}"/>
          </ac:spMkLst>
        </pc:spChg>
        <pc:spChg chg="mod">
          <ac:chgData name="Joao Vieira" userId="ee994a60-c2fb-4a57-91cc-8923d9e0c3fb" providerId="ADAL" clId="{58E86FAE-06B4-433E-8291-BBE4FDBC35AC}" dt="2023-03-13T11:46:12.753" v="397" actId="1076"/>
          <ac:spMkLst>
            <pc:docMk/>
            <pc:sldMk cId="623855816" sldId="269"/>
            <ac:spMk id="11" creationId="{053815E9-8929-FB56-A846-AE0D497C1D5E}"/>
          </ac:spMkLst>
        </pc:spChg>
        <pc:spChg chg="add del mod">
          <ac:chgData name="Joao Vieira" userId="ee994a60-c2fb-4a57-91cc-8923d9e0c3fb" providerId="ADAL" clId="{58E86FAE-06B4-433E-8291-BBE4FDBC35AC}" dt="2023-03-13T11:43:49.715" v="241" actId="478"/>
          <ac:spMkLst>
            <pc:docMk/>
            <pc:sldMk cId="623855816" sldId="269"/>
            <ac:spMk id="16" creationId="{3025DE33-8F8C-2CBF-0564-4281115EA83A}"/>
          </ac:spMkLst>
        </pc:spChg>
        <pc:picChg chg="add del mod">
          <ac:chgData name="Joao Vieira" userId="ee994a60-c2fb-4a57-91cc-8923d9e0c3fb" providerId="ADAL" clId="{58E86FAE-06B4-433E-8291-BBE4FDBC35AC}" dt="2023-03-13T11:43:50.120" v="243" actId="478"/>
          <ac:picMkLst>
            <pc:docMk/>
            <pc:sldMk cId="623855816" sldId="269"/>
            <ac:picMk id="2" creationId="{F09A7C75-D7EA-FDEC-4A90-584E07C8816A}"/>
          </ac:picMkLst>
        </pc:picChg>
        <pc:picChg chg="del mod">
          <ac:chgData name="Joao Vieira" userId="ee994a60-c2fb-4a57-91cc-8923d9e0c3fb" providerId="ADAL" clId="{58E86FAE-06B4-433E-8291-BBE4FDBC35AC}" dt="2023-03-13T11:43:24.364" v="236" actId="478"/>
          <ac:picMkLst>
            <pc:docMk/>
            <pc:sldMk cId="623855816" sldId="269"/>
            <ac:picMk id="24" creationId="{153CCD62-41C2-F494-49C5-34BA4E26CDC6}"/>
          </ac:picMkLst>
        </pc:picChg>
      </pc:sldChg>
      <pc:sldChg chg="addSp modSp mod ord">
        <pc:chgData name="Joao Vieira" userId="ee994a60-c2fb-4a57-91cc-8923d9e0c3fb" providerId="ADAL" clId="{58E86FAE-06B4-433E-8291-BBE4FDBC35AC}" dt="2023-03-13T11:46:49.043" v="400" actId="1076"/>
        <pc:sldMkLst>
          <pc:docMk/>
          <pc:sldMk cId="2044952145" sldId="270"/>
        </pc:sldMkLst>
        <pc:spChg chg="add mod">
          <ac:chgData name="Joao Vieira" userId="ee994a60-c2fb-4a57-91cc-8923d9e0c3fb" providerId="ADAL" clId="{58E86FAE-06B4-433E-8291-BBE4FDBC35AC}" dt="2023-03-13T11:43:56.046" v="244" actId="571"/>
          <ac:spMkLst>
            <pc:docMk/>
            <pc:sldMk cId="2044952145" sldId="270"/>
            <ac:spMk id="222" creationId="{6A8A3846-D0D3-C2C0-D2A2-B4F433941168}"/>
          </ac:spMkLst>
        </pc:spChg>
        <pc:spChg chg="add mod">
          <ac:chgData name="Joao Vieira" userId="ee994a60-c2fb-4a57-91cc-8923d9e0c3fb" providerId="ADAL" clId="{58E86FAE-06B4-433E-8291-BBE4FDBC35AC}" dt="2023-03-13T11:46:49.043" v="400" actId="1076"/>
          <ac:spMkLst>
            <pc:docMk/>
            <pc:sldMk cId="2044952145" sldId="270"/>
            <ac:spMk id="224" creationId="{3659B134-1310-6E3C-BE81-FEA81BB1F791}"/>
          </ac:spMkLst>
        </pc:spChg>
        <pc:picChg chg="add mod">
          <ac:chgData name="Joao Vieira" userId="ee994a60-c2fb-4a57-91cc-8923d9e0c3fb" providerId="ADAL" clId="{58E86FAE-06B4-433E-8291-BBE4FDBC35AC}" dt="2023-03-13T11:43:56.046" v="244" actId="571"/>
          <ac:picMkLst>
            <pc:docMk/>
            <pc:sldMk cId="2044952145" sldId="270"/>
            <ac:picMk id="221" creationId="{DC783A96-8952-A6B0-8365-28334181D114}"/>
          </ac:picMkLst>
        </pc:picChg>
      </pc:sldChg>
      <pc:sldChg chg="modSp mod">
        <pc:chgData name="Joao Vieira" userId="ee994a60-c2fb-4a57-91cc-8923d9e0c3fb" providerId="ADAL" clId="{58E86FAE-06B4-433E-8291-BBE4FDBC35AC}" dt="2023-03-13T11:36:58.248" v="108" actId="20577"/>
        <pc:sldMkLst>
          <pc:docMk/>
          <pc:sldMk cId="2283161289" sldId="273"/>
        </pc:sldMkLst>
        <pc:spChg chg="mod">
          <ac:chgData name="Joao Vieira" userId="ee994a60-c2fb-4a57-91cc-8923d9e0c3fb" providerId="ADAL" clId="{58E86FAE-06B4-433E-8291-BBE4FDBC35AC}" dt="2023-03-13T11:36:58.248" v="108" actId="20577"/>
          <ac:spMkLst>
            <pc:docMk/>
            <pc:sldMk cId="2283161289" sldId="273"/>
            <ac:spMk id="9" creationId="{2B557275-539F-1C84-029D-4A1EC1464225}"/>
          </ac:spMkLst>
        </pc:spChg>
      </pc:sldChg>
      <pc:sldChg chg="modSp mod">
        <pc:chgData name="Joao Vieira" userId="ee994a60-c2fb-4a57-91cc-8923d9e0c3fb" providerId="ADAL" clId="{58E86FAE-06B4-433E-8291-BBE4FDBC35AC}" dt="2023-03-13T11:57:03.325" v="430" actId="14734"/>
        <pc:sldMkLst>
          <pc:docMk/>
          <pc:sldMk cId="1640182405" sldId="277"/>
        </pc:sldMkLst>
        <pc:graphicFrameChg chg="modGraphic">
          <ac:chgData name="Joao Vieira" userId="ee994a60-c2fb-4a57-91cc-8923d9e0c3fb" providerId="ADAL" clId="{58E86FAE-06B4-433E-8291-BBE4FDBC35AC}" dt="2023-03-13T11:57:03.325" v="430" actId="14734"/>
          <ac:graphicFrameMkLst>
            <pc:docMk/>
            <pc:sldMk cId="1640182405" sldId="277"/>
            <ac:graphicFrameMk id="3" creationId="{F19BDCDE-C1E6-17CE-D2C8-F04C99679214}"/>
          </ac:graphicFrameMkLst>
        </pc:graphicFrameChg>
      </pc:sldChg>
      <pc:sldChg chg="addSp delSp modSp mod">
        <pc:chgData name="Joao Vieira" userId="ee994a60-c2fb-4a57-91cc-8923d9e0c3fb" providerId="ADAL" clId="{58E86FAE-06B4-433E-8291-BBE4FDBC35AC}" dt="2023-03-13T11:56:21.250" v="428" actId="207"/>
        <pc:sldMkLst>
          <pc:docMk/>
          <pc:sldMk cId="1632369189" sldId="278"/>
        </pc:sldMkLst>
        <pc:graphicFrameChg chg="mod modGraphic">
          <ac:chgData name="Joao Vieira" userId="ee994a60-c2fb-4a57-91cc-8923d9e0c3fb" providerId="ADAL" clId="{58E86FAE-06B4-433E-8291-BBE4FDBC35AC}" dt="2023-03-13T11:56:21.250" v="428" actId="207"/>
          <ac:graphicFrameMkLst>
            <pc:docMk/>
            <pc:sldMk cId="1632369189" sldId="278"/>
            <ac:graphicFrameMk id="3" creationId="{F19BDCDE-C1E6-17CE-D2C8-F04C99679214}"/>
          </ac:graphicFrameMkLst>
        </pc:graphicFrameChg>
        <pc:graphicFrameChg chg="add del mod">
          <ac:chgData name="Joao Vieira" userId="ee994a60-c2fb-4a57-91cc-8923d9e0c3fb" providerId="ADAL" clId="{58E86FAE-06B4-433E-8291-BBE4FDBC35AC}" dt="2023-03-13T11:54:15.052" v="406" actId="478"/>
          <ac:graphicFrameMkLst>
            <pc:docMk/>
            <pc:sldMk cId="1632369189" sldId="278"/>
            <ac:graphicFrameMk id="9" creationId="{8DD5C6AA-BC1B-E2CF-C06E-F40E04CA9765}"/>
          </ac:graphicFrameMkLst>
        </pc:graphicFrameChg>
      </pc:sldChg>
      <pc:sldChg chg="addSp delSp modSp mod">
        <pc:chgData name="Joao Vieira" userId="ee994a60-c2fb-4a57-91cc-8923d9e0c3fb" providerId="ADAL" clId="{58E86FAE-06B4-433E-8291-BBE4FDBC35AC}" dt="2023-03-13T12:55:54.446" v="785"/>
        <pc:sldMkLst>
          <pc:docMk/>
          <pc:sldMk cId="2702112578" sldId="279"/>
        </pc:sldMkLst>
        <pc:spChg chg="mod">
          <ac:chgData name="Joao Vieira" userId="ee994a60-c2fb-4a57-91cc-8923d9e0c3fb" providerId="ADAL" clId="{58E86FAE-06B4-433E-8291-BBE4FDBC35AC}" dt="2023-03-13T12:53:21.587" v="779" actId="404"/>
          <ac:spMkLst>
            <pc:docMk/>
            <pc:sldMk cId="2702112578" sldId="279"/>
            <ac:spMk id="7" creationId="{64563671-080A-133D-C777-489C561AA56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1" creationId="{C0B715A4-9EAD-58D9-DDC7-6E2ADD313DB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2" creationId="{59F91331-DCAB-33FF-4695-FCC05A062FA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3" creationId="{623E0393-AA29-37E5-B039-ED8DAF8A7C6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4" creationId="{6EF6514A-5203-E428-6E26-40E1895A97C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5" creationId="{D3FB30AC-A598-67B4-A19F-B168FA90E55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6" creationId="{0422EEBB-D5D4-A45D-4978-4A236F77D23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7" creationId="{D1719363-15D7-7DD8-DB90-6FD42487B48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8" creationId="{EE383981-249A-7D55-C013-810E92328FA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9" creationId="{89DBF091-E0A4-CC8E-D9F3-FD391F666A38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0" creationId="{C15558BB-6AD5-71ED-48CC-ABD8C159EA2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1" creationId="{A10BFF00-E8C8-5A75-7819-DEC19D75065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2" creationId="{A1580B1C-5246-2E2C-85B0-C52FE7854FE1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3" creationId="{F3B585FE-A000-F097-1BFD-5579590C54F5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4" creationId="{EFDF63ED-AD19-387E-DA52-2E41ADEE9AB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5" creationId="{7731299D-089D-68C7-BEC6-E88EEAF9727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6" creationId="{914AF655-3C0C-6C82-943C-15BB058DAD4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7" creationId="{B1812A0F-D1AB-E082-9092-183BC37EA0A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8" creationId="{1B0FF907-713E-4D8C-154B-7F794027E66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9" creationId="{B1DC45D7-592D-361E-1F48-DF12441E49C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30" creationId="{E5948048-6011-ADEF-D4CA-B7612CE49EA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31" creationId="{E0BCC469-FF12-F389-A164-44C366E9AF2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32" creationId="{EE5DAADA-56DA-7CAE-2743-D449331D3F72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33" creationId="{8D05CC30-ACAE-B9DF-4072-B2A9CDE82B5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34" creationId="{0D1AE49E-5CAF-A613-C5A5-0FA1FB3F1C2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35" creationId="{BFFA822C-1445-0E8B-F2E5-3D2AE00A0AB5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36" creationId="{2E71CC43-4DB5-EBE9-6FE1-891781EBBB1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37" creationId="{9F2028F7-718E-B117-EFF9-7C47B8D47FA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38" creationId="{CBA118EF-C36A-2751-A375-4F61CD45688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39" creationId="{3C0E6D2D-4D14-83EF-E3AE-4F726CA6848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40" creationId="{89128C1B-1254-3BF5-A10B-0567A6E512A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41" creationId="{7CACA6E3-7E01-4756-6E62-5CB64C978D2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42" creationId="{F79B12E7-3EC6-58B4-CEF6-9BFC63054C6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43" creationId="{BD52A8A8-5A13-B70D-2056-92EE6B5AA1FE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44" creationId="{589086C8-79D6-7BA5-5F0D-D974EE86698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45" creationId="{C44533CA-D276-0BE2-B2D9-1B4C373B753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46" creationId="{DC824C92-B8D2-933F-F45A-7957EEA313B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47" creationId="{872C88BA-5A38-7891-F9CB-4430DDC6F26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48" creationId="{D3F81CDB-B848-E18E-C2E9-B2569276DBB1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49" creationId="{6B5C26E6-E118-4A79-F7F1-9D40AE73189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50" creationId="{45F201C9-4424-83BB-9289-00D901323CF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51" creationId="{CD1DF65F-64E7-656F-1891-FF0C11501C2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52" creationId="{882C2CCF-30FE-E589-B19F-09C677EC7B61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53" creationId="{490BD29F-69A2-99FD-A06E-5A1AB367178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54" creationId="{A7B494E7-D6C6-327F-B578-CD49BF94752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55" creationId="{64F3BD57-FF18-E7ED-7AA9-00C3836EABD8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56" creationId="{40CBFB00-F001-4A60-EE79-C11C7076481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57" creationId="{932095AC-BBBC-88FC-B1E8-8FCA8EBEA80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58" creationId="{C385D8AF-F7B6-61BF-82F2-19DCFEC83C3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59" creationId="{E8F5E386-B26A-6959-330A-6D87FB7A54C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60" creationId="{BA8E0A4E-6659-778E-3A21-5F396B0C3BA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61" creationId="{464FCF3B-C9C5-FF37-6129-F1647B2E994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62" creationId="{37FA689B-7E81-399E-1FC3-218BF3AB19C2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63" creationId="{8138A3C8-2715-FCB1-51D8-BCAFAB053A6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64" creationId="{0E00A211-886B-7362-78FF-628DB29C4F8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65" creationId="{B32E6BCF-E7D7-7575-0434-41C8A66AF06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66" creationId="{CD0DC3D8-FF50-D8EC-EB63-C0694A01D51E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67" creationId="{6AAFD540-2DC8-BFD9-BB92-3419399F361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68" creationId="{F30B8456-D56E-E865-6DEB-3A84A4597FD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69" creationId="{7A279A96-992C-90EB-92CD-79682931896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70" creationId="{536DE616-8380-8F1A-76DF-07E5B696AEC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71" creationId="{1EDB1B3C-790C-399C-A04F-EAEBCF98A30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72" creationId="{A35CEC89-E3EE-FF56-A561-ABFC119E102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73" creationId="{3121E57D-BCEC-FADF-8557-FCE3972DD7D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74" creationId="{0AA827A1-159F-A424-A781-2D8E7B5EEF25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75" creationId="{870223CF-6AB4-C9D1-71F2-565BF2EA59B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76" creationId="{10E55777-CD31-EE1E-79C7-D0D7594555E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77" creationId="{D7F1A4A9-5E54-937E-0D6B-EE0F1C974898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78" creationId="{DE20976A-8FCF-E2A7-EFDA-DA362681269E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79" creationId="{452AB9AE-B3B4-ECD2-8C00-8FE9017312FE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80" creationId="{1995043D-1A05-B465-2553-B4BE0013478B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81" creationId="{6EA2FC74-3297-4234-AC2C-0CFEA49E5AA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82" creationId="{EAC29196-501C-75DB-F3B7-87158922C8A2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83" creationId="{5AB41F74-E15B-8D55-0E88-E32FF37B12F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84" creationId="{81B9245E-5855-3FB8-44CE-1DB3A33D7BBB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85" creationId="{6306164F-01A1-5D74-55D3-C24AA7529F6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86" creationId="{ED512B2F-8735-5EC3-7287-3DF0E26C053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87" creationId="{9618FFDC-BD56-4701-1A10-6389C40516E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88" creationId="{4EEC5C2E-683F-5E02-89E9-5812DF88C2A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89" creationId="{A00BB2F6-1973-A965-BCFE-87761369B32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90" creationId="{CAC1B0C3-C783-B959-3AD3-B3FE28E94D7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91" creationId="{56D77230-ED69-13C0-9B7F-F40657407675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92" creationId="{602751ED-60D6-EAFB-815B-B62A566BC62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93" creationId="{4B629F24-1D0B-5806-FCE5-B9EA5EDA9AB5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94" creationId="{D82EEA10-F153-B6B3-05B4-5084DEDED4E4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95" creationId="{AF7EB137-A213-23B2-9FC4-D1188299CE3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96" creationId="{C53705BA-D14B-50EA-8F09-4CA052DF7D1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97" creationId="{0A61ED41-FC27-5DA0-0134-E599476C54B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98" creationId="{B25A1B89-B231-01B0-B895-59A2ACF3F43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99" creationId="{B37D33BC-7CB6-489A-C012-096B9DD70A8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00" creationId="{6D61FFF1-0A4D-340B-1229-3D9F0D7CAE8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01" creationId="{7AD31E8D-1DEA-3D7A-F102-03810FC4B75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02" creationId="{A0E2E7B2-10E3-1165-A818-78D8A1844CD2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03" creationId="{67D5FA48-D3C0-AA9C-F504-EF1FAF0A1FF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04" creationId="{6EC2A2D3-5E42-6F90-5477-17AD967DBDD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05" creationId="{AE3E01BF-4A34-6ABE-F428-641B80F0FC8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06" creationId="{00493987-D16A-0BB7-0296-4348F36A5082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07" creationId="{3E10F454-A45D-BA73-3015-608839E0698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08" creationId="{8B2B06F8-58BC-01C7-E034-ADC2BE91696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09" creationId="{C6B8D9BE-8F7D-58AC-816F-5A7F1B199C9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10" creationId="{24183646-022F-58BE-334E-341C8776631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11" creationId="{37F569D0-EDD1-AB72-B177-7E845F9BE1A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12" creationId="{5DBCE6A9-2C05-80CE-E3A6-4478C2C80B5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13" creationId="{46E9A395-57F9-ED84-B82E-57CEA83F115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14" creationId="{8426067B-A88A-A756-112A-BF3E586AFBEE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15" creationId="{8E9E0DC6-4286-95B0-753B-DD9EB370BC95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16" creationId="{9DF2F994-F905-0986-A989-E913292DF31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17" creationId="{C5C03E35-A9C8-2937-BCF2-30A4913C9EB8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18" creationId="{3557CAF4-82DD-1780-42E7-60A3A578E4E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19" creationId="{278D23F6-2FA0-DF2A-342A-E870482CD65B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20" creationId="{F201C021-653A-15FF-F2CD-9895CAB87118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21" creationId="{8E346F1B-0BF8-0178-CA69-2281AD56779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22" creationId="{4BC33B6F-7C51-2414-802D-62B319D7AD1E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23" creationId="{8055CBF3-1896-E916-08E1-8E3E3112B81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24" creationId="{AEC97092-2A47-5EF6-EA54-50E4B59D3E4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25" creationId="{AB2FFA60-4EF6-FD20-602A-3552E7FFAAA2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26" creationId="{A00FB7CA-F456-E454-9051-0A353FBB9BE2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27" creationId="{F751932B-15C1-78B4-6461-27B2A3B45DB2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28" creationId="{EA767FAE-A741-712C-8A52-FCDFB60E4304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29" creationId="{C24E1571-FBBD-1272-D927-B044390F5491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30" creationId="{287133C2-F1DE-9E9F-3DB7-C75D529664F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31" creationId="{4A981606-FB8F-2135-B6D8-0DF6517CF1E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32" creationId="{0EA8498F-42D4-7149-1849-FF16321D27C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33" creationId="{69559339-662F-B23B-BBCE-025BAFC2FB0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34" creationId="{915E8D3D-0E1C-56E1-8E35-F9BAA6415F62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35" creationId="{4F6258BB-76AA-9431-1B0D-67150A849AF8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36" creationId="{EE8AF749-B6A5-85DB-2255-E4D9BF18086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37" creationId="{ECF0F4D0-B494-96D8-14C7-2CE23D3D7D3E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38" creationId="{B27122F0-AB90-A45B-BC29-5F98BCA04D18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39" creationId="{41AF6F85-3BC3-A474-46CF-3F9E9E65133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40" creationId="{8F448063-DF96-87F8-BCED-4CA075A62D9B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41" creationId="{F0BFBA8B-AD27-2414-35B3-BE3BBFD66D2E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42" creationId="{D641EBEE-23A1-6A4B-63C4-268CE0032B6E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43" creationId="{1FC51E6B-F3E9-9459-4A50-D3D46F2BC2E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44" creationId="{40C7A987-7D52-184B-8B90-B2E61BC8FA7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45" creationId="{933E0C01-043C-1523-53F2-0BD6CF77ED64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46" creationId="{7BA1C349-8D84-52D7-C75F-144C5633D3F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47" creationId="{7874B70C-E3CF-798C-2D7C-C511BE6F9DA5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48" creationId="{F2AEC65E-021F-8D15-E8B4-309B5A15FE7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49" creationId="{825EDE72-BA0C-409A-36E5-629B26A9464B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50" creationId="{D045BC69-0237-405D-6D02-4064E1F8BF4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51" creationId="{31BC4FBE-5707-9A8D-F920-81E2E3786948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52" creationId="{92B7CEAD-33AC-AB96-C959-706955AEF46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53" creationId="{5917FDCE-BF5A-EDA1-7BAA-F137BEAA4AB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54" creationId="{E8BAA805-2A4B-0BE8-7E31-766E8C5FF3D5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55" creationId="{AA54D13C-B4FF-A037-F2B6-87C2F5813D2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56" creationId="{AA64D346-8C86-9757-A08A-252059213A3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57" creationId="{89E4B567-FA87-89F7-3838-4B3FDD00EC9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58" creationId="{6DC270CF-816C-3166-CE0B-73988570A4D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59" creationId="{F240132E-E70C-F5CC-6AF2-24D9F98A245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60" creationId="{D359D9DC-DEDC-61C7-1DC7-E2B4B91092CB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61" creationId="{B28014BE-6603-CE3A-83E0-B385531AEF7E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62" creationId="{7772C290-C6DC-8C8A-F2A4-72A553287655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63" creationId="{29A6F78B-AA5B-47FD-50FD-D7A24418A75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64" creationId="{0825E2A9-FFE3-1BF6-C792-F0EBDC55AA6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65" creationId="{4620824D-762B-2D84-5B60-2CC350F2C83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66" creationId="{1C1641F1-B156-65EA-6C38-D15FFB5ED22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67" creationId="{ECE2CF9D-CFA0-119E-5269-3C060E9EEFF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68" creationId="{5819678D-197B-6629-D722-A008341BDD74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69" creationId="{FC819BF4-C4B9-A852-38CF-3FF8F2AA7BE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70" creationId="{CF9992BE-CE04-94B5-D3B9-F667D5EB982B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71" creationId="{899C5397-E8A6-5BCF-2FF5-7A3338C5BE3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72" creationId="{B091B078-111E-D20A-0463-C4B7E968AAB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73" creationId="{3B3F7A04-A2EC-E86D-1261-3ABB01C34091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74" creationId="{9D082959-5F80-44A2-BCA7-C9D51229771B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75" creationId="{7B363D7C-9AAD-A4E8-AEC5-03E250A6A4B2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76" creationId="{B9C259B3-F5C5-90AC-5103-BC558F27B4B1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77" creationId="{B80AD845-48E9-D1C1-7DDF-9AB1FBE9F534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78" creationId="{E19977B5-39DB-9FA2-702C-7865891368C1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79" creationId="{FA115FAC-1467-9B1F-8E6C-FB62BCC2047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80" creationId="{74DCEB4E-ADE0-A51B-CF47-64561114CD81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81" creationId="{ED93D2DC-448A-DE9B-D9E6-317A2B79220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82" creationId="{DFCBA95C-2120-BB0F-6602-25381EAB4F94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83" creationId="{CC57DBE5-0487-63D3-36CA-5A61920718A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84" creationId="{D1137528-50ED-2540-5FDE-DC4295F7F69B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85" creationId="{29FB417A-3F6F-C895-91A1-22D89E62537B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86" creationId="{6EDCD6D4-0538-471A-B15E-A519A055432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87" creationId="{518A2086-EBAD-A42E-2C38-4F31F15D5122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88" creationId="{5B25A2EC-C66A-5764-0C76-A28C851DF194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89" creationId="{1B504539-0464-3775-6BED-5A248ACF270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90" creationId="{A4CCAAD9-5178-77EA-CC0A-B4F4701DD6E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91" creationId="{10B1B888-0B03-77EC-DAC1-C18908D50C14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92" creationId="{7028868B-8FD2-72EE-A461-A3BB86494D58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93" creationId="{DAFB1542-DA57-E2B5-FD0D-9012CEE7D09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94" creationId="{16C5CAFF-6400-6A3F-1D78-DFC764DCEB6F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95" creationId="{EDBF6A1A-1963-588A-43F2-0D14C64C5FC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96" creationId="{04C2C80E-A4C2-F0B7-75EF-2FFA1193C28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97" creationId="{D3043D1E-802F-516E-C256-B346A5DDE86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98" creationId="{963BD36A-3AEE-09DB-B789-E35361C458C8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199" creationId="{72F3E222-45A0-C26A-A5F3-2AC96258FAF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00" creationId="{6C0FD1F0-653F-A30C-C8F1-DC9C8FA40DF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01" creationId="{23BA5B48-D603-DCF2-A44E-1C90F9DD0C55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02" creationId="{3434A6B7-05BC-6A89-11F9-E2F5222E5B50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03" creationId="{CB895E08-9BC7-81AC-E715-E43E25369F5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04" creationId="{5DBDF0CB-453A-B6E5-8D82-EE493887BC2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05" creationId="{E30D4CEB-A435-01EE-C121-252C0083E83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06" creationId="{E0F07F27-955A-2497-1416-7841B4420A8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07" creationId="{A3D3C0E1-C0CB-2C98-50B7-6B6E48604D4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08" creationId="{D25ECB46-CAFC-177F-9CAC-A0548F2EBCC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09" creationId="{5EBC6F03-23E5-5F5D-17D5-89E5F1C0ABD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10" creationId="{417666B5-ECB7-48F2-DD88-E088AF808465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11" creationId="{3582488F-E89C-9B37-79EC-04EAB9F4D10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12" creationId="{EF85B8F2-DBB1-2A64-B1F9-7F37C23675AC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13" creationId="{B87DB334-CF5B-26C8-CEC2-35EBD31EDCE3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14" creationId="{77C85320-9A27-6EE9-361A-E03ECCA9D57A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15" creationId="{BF6E8460-4D2E-8371-3FF3-6AE96FCF27E7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16" creationId="{0102E1D3-8C16-8FFA-6C22-AE0B7D611726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17" creationId="{7C5251AC-1A3C-957F-849D-7C1F4D63EAD9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18" creationId="{98B3DC10-33D1-CBFB-78A8-F25D7AB5983D}"/>
          </ac:spMkLst>
        </pc:spChg>
        <pc:spChg chg="mod">
          <ac:chgData name="Joao Vieira" userId="ee994a60-c2fb-4a57-91cc-8923d9e0c3fb" providerId="ADAL" clId="{58E86FAE-06B4-433E-8291-BBE4FDBC35AC}" dt="2023-03-13T12:54:14.511" v="780"/>
          <ac:spMkLst>
            <pc:docMk/>
            <pc:sldMk cId="2702112578" sldId="279"/>
            <ac:spMk id="219" creationId="{E32D4FDC-ABC7-5B04-AD2B-1D5BEA581B5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21" creationId="{5F83107E-3373-D99C-D5D1-8343A916D0D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22" creationId="{5375C172-CB3E-38EC-AB12-C00D57F0944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23" creationId="{2EFC32D3-8EA1-D770-7709-55DB891B5E3B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24" creationId="{DB55C36B-D411-D58A-F089-0D8988D778A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25" creationId="{BDE841D4-623D-2363-08B4-5E9E46A10A3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26" creationId="{18A8975E-39FC-9DEE-1272-B4A60A191DDD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27" creationId="{3B4B68B5-037B-D403-66F0-72D15288E2E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28" creationId="{E94B0A76-9078-6C32-AD04-EE08C70C17DB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29" creationId="{FF9EB43E-85EB-9EB3-074A-AC35CE7CA2A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30" creationId="{14F50EBD-11BB-269E-6A93-261BE35CE53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31" creationId="{C7FA90FE-6AE3-7F43-F851-EB30F4FE42F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32" creationId="{F58E57A8-BAB1-DEB3-DA6C-69F9C1A734D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33" creationId="{35BB2551-FB64-531F-2BD2-31C616DB0D3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34" creationId="{28E47426-D562-20B4-D6FB-95692652B10B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35" creationId="{89B57D82-7F73-9ADC-2081-4F2EA190A71B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36" creationId="{43944EAA-8152-5862-A384-09B537AD3E5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37" creationId="{B01CFD96-4633-6C27-5DCB-6BB8F32F099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38" creationId="{865648DA-BA2C-2B80-D59A-D6775A7E458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39" creationId="{E033C18C-781B-8CCE-D35A-C5BD71C6DA3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40" creationId="{DEA8A003-5303-8FFC-CF67-1932A8E6122B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41" creationId="{0A505158-4151-06E1-9D38-A5B5AA011713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42" creationId="{954CC05C-4C7E-4FB1-D3BD-1EBB45703BD6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43" creationId="{2CF21724-433C-7933-BA8D-8A734D23900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44" creationId="{45D3FA40-CB99-EDB8-569D-DE5F91C0512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45" creationId="{EF50D532-CF30-8B55-6BDB-76B166EF936D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46" creationId="{0E0A85E5-7A78-1723-505D-F564040B0E96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47" creationId="{243A20F6-8EB0-6D94-7AA1-641130206BAD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48" creationId="{0F127388-469B-C85E-4565-F8F093EE49C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49" creationId="{AA7FFD8F-3BC3-95EA-A26B-B47D6CA1084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50" creationId="{2985C46C-1637-2E55-3A14-7B2610B6AB9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51" creationId="{890FECD1-A6DA-4CD9-AC93-A6FB1AE7FCA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52" creationId="{1E08AB89-DC6E-BD4A-99DA-79B4132892F0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53" creationId="{00558CCC-8500-4B88-6B9D-5BDC838EFDB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54" creationId="{1401C429-4CB2-9A9C-ECB7-090B8F69F23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55" creationId="{C149254D-2612-77C1-0BA9-55366B61BAE5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56" creationId="{5836E962-D514-2E52-7CD6-CFCD16F7B21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57" creationId="{4EEAF903-99CB-C422-324B-84BA07C4D0CB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58" creationId="{1FC0221A-1540-1600-7D33-62830D81E4B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59" creationId="{AF3CA8DE-6B7B-3D4A-4C60-C9DD6FD4706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60" creationId="{64BD9DE1-257D-CBC8-18D5-F9A91BEDE10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61" creationId="{2C602B8F-D4E3-6ABB-33D3-7BB447B0DF9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62" creationId="{3D70742A-E5CC-70D9-0C7A-291764EFEF8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63" creationId="{4BAB502E-970B-9666-6DF3-794369CF5416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64" creationId="{F9A21061-BA9E-CCC0-F656-66510A0DE9D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65" creationId="{B54744C2-87F2-9133-50A8-10CA6B371D9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66" creationId="{5864E381-3B6C-2B45-4A67-6A8D44E5C7ED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67" creationId="{20D405E7-7F79-7314-5048-FA9B0FBB9616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68" creationId="{8C0567D4-D099-81D1-2A36-738155992FD5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69" creationId="{3A60A1FA-02E7-735F-D6C0-A71B5A449E1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70" creationId="{82AE688B-725F-6CF5-935C-F7AF6186082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71" creationId="{1FAECE3A-EF2F-48CB-9579-4184AF6490F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72" creationId="{3736447D-AA44-2F68-133C-2208B22A0C7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73" creationId="{FA4F8D1A-11D7-26B8-9EE5-C68BC5ACF56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74" creationId="{383FFA31-CEC8-3C9D-DE18-9636E9B747D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75" creationId="{DBFCDA50-CE26-37D0-CCD6-BBB9B6CFE4C3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76" creationId="{3120FC23-EC24-EBA7-F091-A9BFC0F48E10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77" creationId="{944BBF35-7D34-047B-7A10-9A65697BB9B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78" creationId="{FCB80D79-9ABD-57A3-7365-D489B61E6DC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79" creationId="{8FEC83D4-2FA7-A1A8-8A95-7AE8DF1AFBF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80" creationId="{36125F6C-0133-21FA-16F6-11EB8EAC6DD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81" creationId="{110732A4-D8AB-F64E-7415-E4245A97E11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82" creationId="{F2A5A178-7FF3-B974-445F-EDE203F14930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83" creationId="{107686BF-D9C9-1219-864F-289957B1571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84" creationId="{BAFE8922-FA31-A55C-0EC6-BDA98879EB8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85" creationId="{6DC10729-EB5C-9329-89A9-583BA38E72A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86" creationId="{5B16E6DA-ADD4-0CE8-E895-D682A7BF2056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87" creationId="{EFF00B1D-A24A-C766-DB2D-E62AC249553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88" creationId="{D7DBFE7E-1346-1067-C07F-42F9F8DFCC0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89" creationId="{01E8AFB4-115A-9148-791F-C2B0556E6C33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90" creationId="{ACBF400F-32B0-8FE3-99C6-5EA851A3678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91" creationId="{BC735CB9-D9BE-4061-5D90-C558E633570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92" creationId="{D051B6B1-67E1-907D-FC6E-843DC956DEC5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93" creationId="{F5AA10F9-444C-1A65-7D34-F2C9466150B0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94" creationId="{FDDFF452-3AAA-DCDA-8073-12FD8A3FFC9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95" creationId="{0D590716-5FD3-639E-9455-A1C7B2AA1B3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96" creationId="{7134AD2B-6C6C-25D2-1F44-882F4FCE2D1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97" creationId="{5ED0F07F-A42A-CA64-C577-8CA4D32AAC0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98" creationId="{FB636F97-EBE7-28A5-79B3-9CA8471537A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299" creationId="{993AB965-A1B6-9874-8C62-F84B7E1356BB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00" creationId="{5DFACB92-0090-D706-4EA1-40D2A302D29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01" creationId="{83483267-C5B3-EB52-9F63-14DD439C34F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02" creationId="{B6B46223-7A39-76B8-8F6B-08EB689A36A0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03" creationId="{0B3320E2-A14D-0D39-FBCA-BAB5EDE74F2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04" creationId="{FE92B65A-026B-449A-631E-3FB551C26A3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05" creationId="{547A4E5E-FCEE-456F-2AFA-FC4D71E6FBC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06" creationId="{9451E034-A599-4A53-0075-6F32FE8B6D5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07" creationId="{FB6FAF78-CE82-18D4-CD30-78EA48B2D847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08" creationId="{F01AD98D-5853-6DFF-33F4-7D53BF599076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09" creationId="{FE4AE919-0CC2-DFE7-12CD-DC89B9AB5E8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10" creationId="{269BB691-957F-4E15-2970-B36E58F4163D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11" creationId="{DFCEA247-9070-FA79-5F40-AB7A5A6FDCB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12" creationId="{80902D8C-32E9-415A-2D1C-4D190DC5DBC5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13" creationId="{042947A5-A1AE-A429-E130-71686ACFE36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14" creationId="{3161E229-C8DE-577C-1574-03A92E5922F0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15" creationId="{AB3FDD00-A6AD-81E5-B465-2C98CD89D1E7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16" creationId="{BE21227D-387A-8B93-9F29-2604724F759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17" creationId="{9ECBE39D-9D9B-1A28-5E62-7B1ED061E5F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18" creationId="{8D30E55A-3932-0ADE-FD99-A111D8AAED33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19" creationId="{5C31A672-30F5-F771-2EC1-2E34B7D8684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20" creationId="{542D2034-CD2B-B7B1-C84D-0F37019F180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21" creationId="{5B515191-0185-2075-033F-5C86D7C7C3B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22" creationId="{9C43138B-E570-0458-0FC8-ACE4F63F918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23" creationId="{D5574DE8-7B13-73E6-AB6D-FC1A8D7F6263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24" creationId="{64A9736C-ECDB-5224-E933-0707285E877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25" creationId="{F84E1535-C14D-2542-D67F-4560E1BCCB7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26" creationId="{52A7F7A9-005E-C06B-9932-F84B1B93DDF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27" creationId="{0F260BCF-F164-8F5F-FF61-41F93C2D6A6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28" creationId="{F51A1D65-FE41-8C77-063A-3A92F2A2609B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29" creationId="{6EA42FFB-32C9-87CD-8548-5A4418ADD9A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30" creationId="{C106CADA-65A7-AE4D-4B3B-4A3C0459792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31" creationId="{4E39F53C-4E7B-350A-D843-FE0CA3494C8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32" creationId="{42F9E560-FF3E-095F-0613-9A0EBD144B6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33" creationId="{C69ADCA4-A203-9B79-D863-89B0322F185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34" creationId="{0CD21519-77F0-9D1C-622C-E1EB44F84B3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35" creationId="{72529F6D-F2D7-1A4A-B08B-3FD3501EBE8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36" creationId="{16F538BF-EE33-A072-32AB-BF7355318F27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37" creationId="{93DD18F7-93A9-2248-6CD7-6CDB53FB8D9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38" creationId="{23DA47CC-6892-E4A0-BFDB-C6B98E67757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39" creationId="{3D09285E-FFED-DF49-9B55-E40ABF74BB17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40" creationId="{CB27E5A3-10AF-6B01-8158-F7392C9FB4B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41" creationId="{C09FB318-5FB3-4A3F-798B-1FBF0D956BA6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42" creationId="{D286FB67-5503-7D26-78C2-DE5A99A5E7C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43" creationId="{EEF35905-814D-B5FF-EBD2-70D4D67E41F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44" creationId="{ABA356AD-1388-BB46-2B80-5A96C33D4027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45" creationId="{AEB8D516-FC3E-7588-E2E4-BABAFF4B988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46" creationId="{C4D124F0-FF6F-2FE2-48AF-FDC2E99E60B7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47" creationId="{578E3EB5-F26B-AD2E-6A8C-2E75323139E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48" creationId="{D31C32D4-15FE-C2C7-FC49-76F92903CF6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49" creationId="{1EE00C76-7AA3-3507-C269-35740F60E52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50" creationId="{8C760B61-FB2B-4357-CD53-C67C91CF010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51" creationId="{2604F9BE-606B-6BCD-9CA0-410BA5A9C610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52" creationId="{6961298E-7228-CE8A-4136-A817D5B1E1F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53" creationId="{35049B78-76CD-A538-5C60-C70F505AAE43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54" creationId="{E5853C3A-ABC0-B4C3-7312-A577A932B377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55" creationId="{A904C1B7-0662-C0C9-86B3-EE933B976506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56" creationId="{E547C2D1-AD4D-8F77-8438-8CD32E055A2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57" creationId="{4703A89C-CD64-8E23-AD09-181815AAA58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58" creationId="{0B4AF0DF-D3F4-7BDA-EE94-65ABD9B10ED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59" creationId="{75D4148B-EA26-8ED0-4BAA-544B4429926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60" creationId="{D95753DE-2E4B-EF39-BE3F-23B9F8D9228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61" creationId="{4F32F98F-A76F-C883-16EA-4277D72CB8E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62" creationId="{C46C1B45-EB6C-C21D-A2BB-A4337EBB850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63" creationId="{3E41EFB9-055B-5772-60A7-1D125DF98F93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64" creationId="{E3F45597-F90B-7A4A-12C6-4CAC7286DA37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65" creationId="{8F8C080A-92FC-890E-310E-F671987B1F9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66" creationId="{09DB9FFA-D8CF-8DD0-E74E-7BE6A380616D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67" creationId="{98393EBB-B575-84DD-06D2-5B9F3B9130F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68" creationId="{097858D9-215E-9A27-C4BD-71F2C7798103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69" creationId="{8683A564-54E0-29C2-7D07-E7646118988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70" creationId="{A73429A1-BBA0-460B-91D6-1B7E0CFC1E8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71" creationId="{8F9E5A59-48E1-B7EB-D949-FEB1302D78F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72" creationId="{65562F9C-6A88-C4F1-6598-8DDF240D4ED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73" creationId="{1032A5F1-2D22-0BEB-A3E5-5FD3940A44F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74" creationId="{C62BB509-DFC5-47EE-DDC0-2302EC67A813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75" creationId="{F1BDC089-587A-F9DB-5B34-36963F37684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76" creationId="{D26CE84E-E212-A271-FC95-5E37314AF4E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77" creationId="{8335448B-4487-1B4B-97BE-89FE579D6D95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78" creationId="{B2B23941-FE43-DAF8-944F-07B889BB9E0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79" creationId="{528BCB3C-3F97-AE9B-5CD7-28A4442DCE1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80" creationId="{4344B77C-ADC2-5D24-CA62-F1176BFF3FC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81" creationId="{E5B23F93-37A2-3B77-0565-6A2C12C83E0B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82" creationId="{31077EBB-696A-CC30-A372-C6D7D361EC2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83" creationId="{5C4FC5A3-9CC7-B1D5-483E-81A11C50C81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84" creationId="{463615DA-E7C0-8C87-641D-FF2E1008307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85" creationId="{4BC24727-4974-6F80-416C-CC8F7C4FDDE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86" creationId="{EAA7FE0A-B288-72CB-A1C2-0FB60F35740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87" creationId="{FD80F35E-EA7B-361B-881A-7A91FC45B67D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88" creationId="{7CE12A63-BAF4-333D-D96F-26C90F670B4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89" creationId="{0925A43C-D699-5694-65E1-4DDDEB9533B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90" creationId="{A8979A23-A32C-089D-1D65-EF7957C2EBA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91" creationId="{BDF4B69F-1BCD-D981-A6FE-D6A99768BB0D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92" creationId="{DBB80BAE-958D-FEF7-D4F8-CA2C84BC7F16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93" creationId="{D30E1D8D-BF92-E7DF-BA1D-3CAFDCDADF9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94" creationId="{F70CC9E1-4885-BAB5-A31E-7028D3F7A82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95" creationId="{1F367A02-051F-B110-05FD-7B7D8EB7BFD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96" creationId="{4F1F8DE5-BC22-32A0-6B10-AC0A7102B36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97" creationId="{4AF0F7B2-56A4-2110-D110-C837198C309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98" creationId="{02445F0E-98EE-4D75-E23A-8C3C4A3C321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399" creationId="{F9AE548A-2F85-11DF-94E8-E705B6558A83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00" creationId="{D96EBFBC-3B04-CF0F-3620-99D57AE8266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01" creationId="{381ACDB9-0378-C5BE-4C1C-D3657D570E1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02" creationId="{36F06FD3-A1B7-D8EE-6E0D-8DC05C865E0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03" creationId="{9559E6B5-88F6-F613-8EFD-B13AAD2A863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04" creationId="{6A53A862-3044-3D80-1202-98D45AF15F3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05" creationId="{07C56EFD-2994-A4F2-B4FC-A831B2167B2B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06" creationId="{48754AF2-B5D1-6177-97E5-31B4048732A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07" creationId="{2FA54446-3BC3-191E-E9B1-26A325466EB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08" creationId="{C2E8FFF8-319A-B3C4-2651-7F85526C868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09" creationId="{0826E21F-8D01-0465-523B-4C345EB3F0A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10" creationId="{A0B63F69-FCB0-6179-6E3D-1376E2651267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11" creationId="{8BACDEA6-E04B-F42A-A098-FED10515E849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12" creationId="{A0BBCFCA-F519-8AF5-F8B2-BB2D9F79CA50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13" creationId="{2F44947D-6A79-0395-CC7D-EF896D9A25FB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14" creationId="{C129E0D9-7799-114A-A2AD-9050420E84F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15" creationId="{784DF3E4-DE8B-D075-E46F-4A5516F64B9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16" creationId="{442AB82D-A5E1-9648-0492-458BC8140F6E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17" creationId="{36350618-77D3-2399-0A6C-51C9D1CBF908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18" creationId="{395FFA44-5091-2F1C-29D6-2815549CA69A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19" creationId="{F423FC01-9EAA-81DE-907A-65C415388D93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20" creationId="{E2C5EE7E-5AF9-9E0A-058E-2AE97DAFF0BF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21" creationId="{878C4649-0CA5-CEDD-17CE-41B9EC9AC1E2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22" creationId="{1121F01F-8300-CAA2-3606-EEF974B27D20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23" creationId="{C5522668-3289-C634-C357-6CBE07E0F701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24" creationId="{7003E3F4-E84C-BDF3-F61D-D87CF72BD185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25" creationId="{DBCE9EEE-28D8-FD2F-3C65-BD53CA260234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26" creationId="{3BA80C69-5DC3-BD58-AD53-B393E6A4F437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27" creationId="{A44FB462-1216-2F0E-D9FC-40E10EAD57DC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28" creationId="{F6DC1B61-4720-BF5F-18A4-8ECACD5927B7}"/>
          </ac:spMkLst>
        </pc:spChg>
        <pc:spChg chg="mod">
          <ac:chgData name="Joao Vieira" userId="ee994a60-c2fb-4a57-91cc-8923d9e0c3fb" providerId="ADAL" clId="{58E86FAE-06B4-433E-8291-BBE4FDBC35AC}" dt="2023-03-13T12:55:52.440" v="784"/>
          <ac:spMkLst>
            <pc:docMk/>
            <pc:sldMk cId="2702112578" sldId="279"/>
            <ac:spMk id="429" creationId="{D1DF8B25-78D1-A177-56D5-AA1277301296}"/>
          </ac:spMkLst>
        </pc:spChg>
        <pc:grpChg chg="add mod">
          <ac:chgData name="Joao Vieira" userId="ee994a60-c2fb-4a57-91cc-8923d9e0c3fb" providerId="ADAL" clId="{58E86FAE-06B4-433E-8291-BBE4FDBC35AC}" dt="2023-03-13T12:54:24.128" v="783" actId="14100"/>
          <ac:grpSpMkLst>
            <pc:docMk/>
            <pc:sldMk cId="2702112578" sldId="279"/>
            <ac:grpSpMk id="9" creationId="{9CF7EDF4-8E7B-3178-26C6-0FBC084A66BD}"/>
          </ac:grpSpMkLst>
        </pc:grpChg>
        <pc:grpChg chg="add del mod">
          <ac:chgData name="Joao Vieira" userId="ee994a60-c2fb-4a57-91cc-8923d9e0c3fb" providerId="ADAL" clId="{58E86FAE-06B4-433E-8291-BBE4FDBC35AC}" dt="2023-03-13T12:55:54.446" v="785"/>
          <ac:grpSpMkLst>
            <pc:docMk/>
            <pc:sldMk cId="2702112578" sldId="279"/>
            <ac:grpSpMk id="220" creationId="{22329FE3-0046-BD17-CC33-15544A98608B}"/>
          </ac:grpSpMkLst>
        </pc:grpChg>
      </pc:sldChg>
      <pc:sldChg chg="modSp add del mod">
        <pc:chgData name="Joao Vieira" userId="ee994a60-c2fb-4a57-91cc-8923d9e0c3fb" providerId="ADAL" clId="{58E86FAE-06B4-433E-8291-BBE4FDBC35AC}" dt="2023-03-13T12:00:01.722" v="448" actId="47"/>
        <pc:sldMkLst>
          <pc:docMk/>
          <pc:sldMk cId="86184338" sldId="280"/>
        </pc:sldMkLst>
        <pc:spChg chg="mod">
          <ac:chgData name="Joao Vieira" userId="ee994a60-c2fb-4a57-91cc-8923d9e0c3fb" providerId="ADAL" clId="{58E86FAE-06B4-433E-8291-BBE4FDBC35AC}" dt="2023-03-13T11:42:03.044" v="230" actId="20577"/>
          <ac:spMkLst>
            <pc:docMk/>
            <pc:sldMk cId="86184338" sldId="280"/>
            <ac:spMk id="10" creationId="{163E4247-4E20-5D2C-B14F-BFA86BABC27E}"/>
          </ac:spMkLst>
        </pc:spChg>
        <pc:spChg chg="mod">
          <ac:chgData name="Joao Vieira" userId="ee994a60-c2fb-4a57-91cc-8923d9e0c3fb" providerId="ADAL" clId="{58E86FAE-06B4-433E-8291-BBE4FDBC35AC}" dt="2023-03-13T11:58:02.308" v="447" actId="20577"/>
          <ac:spMkLst>
            <pc:docMk/>
            <pc:sldMk cId="86184338" sldId="280"/>
            <ac:spMk id="11" creationId="{053815E9-8929-FB56-A846-AE0D497C1D5E}"/>
          </ac:spMkLst>
        </pc:spChg>
      </pc:sldChg>
      <pc:sldChg chg="addSp delSp modSp add mod">
        <pc:chgData name="Joao Vieira" userId="ee994a60-c2fb-4a57-91cc-8923d9e0c3fb" providerId="ADAL" clId="{58E86FAE-06B4-433E-8291-BBE4FDBC35AC}" dt="2023-03-13T12:20:21.916" v="587" actId="478"/>
        <pc:sldMkLst>
          <pc:docMk/>
          <pc:sldMk cId="1517575698" sldId="281"/>
        </pc:sldMkLst>
        <pc:spChg chg="add mod">
          <ac:chgData name="Joao Vieira" userId="ee994a60-c2fb-4a57-91cc-8923d9e0c3fb" providerId="ADAL" clId="{58E86FAE-06B4-433E-8291-BBE4FDBC35AC}" dt="2023-03-13T12:19:11.753" v="583" actId="208"/>
          <ac:spMkLst>
            <pc:docMk/>
            <pc:sldMk cId="1517575698" sldId="281"/>
            <ac:spMk id="3" creationId="{FF3CF39B-D4FA-740D-3F7C-5788EC17A8F8}"/>
          </ac:spMkLst>
        </pc:spChg>
        <pc:spChg chg="add del mod">
          <ac:chgData name="Joao Vieira" userId="ee994a60-c2fb-4a57-91cc-8923d9e0c3fb" providerId="ADAL" clId="{58E86FAE-06B4-433E-8291-BBE4FDBC35AC}" dt="2023-03-13T12:16:15.620" v="554" actId="478"/>
          <ac:spMkLst>
            <pc:docMk/>
            <pc:sldMk cId="1517575698" sldId="281"/>
            <ac:spMk id="23" creationId="{CBEDB0CB-2BD8-6331-FA15-A0623DA3318A}"/>
          </ac:spMkLst>
        </pc:spChg>
        <pc:spChg chg="add mod">
          <ac:chgData name="Joao Vieira" userId="ee994a60-c2fb-4a57-91cc-8923d9e0c3fb" providerId="ADAL" clId="{58E86FAE-06B4-433E-8291-BBE4FDBC35AC}" dt="2023-03-13T12:16:47.357" v="561" actId="14100"/>
          <ac:spMkLst>
            <pc:docMk/>
            <pc:sldMk cId="1517575698" sldId="281"/>
            <ac:spMk id="24" creationId="{577ECB2A-4007-312B-3472-F4205F5216EB}"/>
          </ac:spMkLst>
        </pc:spChg>
        <pc:spChg chg="add mod">
          <ac:chgData name="Joao Vieira" userId="ee994a60-c2fb-4a57-91cc-8923d9e0c3fb" providerId="ADAL" clId="{58E86FAE-06B4-433E-8291-BBE4FDBC35AC}" dt="2023-03-13T12:17:09.384" v="568" actId="14100"/>
          <ac:spMkLst>
            <pc:docMk/>
            <pc:sldMk cId="1517575698" sldId="281"/>
            <ac:spMk id="25" creationId="{F109903C-D5B4-4724-1DEE-3E6962BCD512}"/>
          </ac:spMkLst>
        </pc:spChg>
        <pc:spChg chg="add mod">
          <ac:chgData name="Joao Vieira" userId="ee994a60-c2fb-4a57-91cc-8923d9e0c3fb" providerId="ADAL" clId="{58E86FAE-06B4-433E-8291-BBE4FDBC35AC}" dt="2023-03-13T12:17:16.096" v="570" actId="1076"/>
          <ac:spMkLst>
            <pc:docMk/>
            <pc:sldMk cId="1517575698" sldId="281"/>
            <ac:spMk id="26" creationId="{B9D2805D-8862-BB9F-8E11-349369BEF888}"/>
          </ac:spMkLst>
        </pc:spChg>
        <pc:picChg chg="add mod modCrop">
          <ac:chgData name="Joao Vieira" userId="ee994a60-c2fb-4a57-91cc-8923d9e0c3fb" providerId="ADAL" clId="{58E86FAE-06B4-433E-8291-BBE4FDBC35AC}" dt="2023-03-13T12:12:51.617" v="517" actId="14100"/>
          <ac:picMkLst>
            <pc:docMk/>
            <pc:sldMk cId="1517575698" sldId="281"/>
            <ac:picMk id="8" creationId="{E3893DEF-5F58-2FA1-2C3B-52BC7979C60F}"/>
          </ac:picMkLst>
        </pc:picChg>
        <pc:picChg chg="add mod">
          <ac:chgData name="Joao Vieira" userId="ee994a60-c2fb-4a57-91cc-8923d9e0c3fb" providerId="ADAL" clId="{58E86FAE-06B4-433E-8291-BBE4FDBC35AC}" dt="2023-03-13T12:15:39.212" v="550" actId="1076"/>
          <ac:picMkLst>
            <pc:docMk/>
            <pc:sldMk cId="1517575698" sldId="281"/>
            <ac:picMk id="9" creationId="{DAC5C69A-A96B-F5C7-AF30-9A350C92FEF2}"/>
          </ac:picMkLst>
        </pc:picChg>
        <pc:picChg chg="add del mod">
          <ac:chgData name="Joao Vieira" userId="ee994a60-c2fb-4a57-91cc-8923d9e0c3fb" providerId="ADAL" clId="{58E86FAE-06B4-433E-8291-BBE4FDBC35AC}" dt="2023-03-13T12:20:21.916" v="587" actId="478"/>
          <ac:picMkLst>
            <pc:docMk/>
            <pc:sldMk cId="1517575698" sldId="281"/>
            <ac:picMk id="13" creationId="{D0D6C11D-FEE5-5302-BE22-0AB33E8535D9}"/>
          </ac:picMkLst>
        </pc:picChg>
        <pc:picChg chg="add del mod">
          <ac:chgData name="Joao Vieira" userId="ee994a60-c2fb-4a57-91cc-8923d9e0c3fb" providerId="ADAL" clId="{58E86FAE-06B4-433E-8291-BBE4FDBC35AC}" dt="2023-03-13T12:09:53.183" v="486" actId="478"/>
          <ac:picMkLst>
            <pc:docMk/>
            <pc:sldMk cId="1517575698" sldId="281"/>
            <ac:picMk id="14" creationId="{E037D5BF-6B1D-88CD-C6EC-AEE13D8E4CA7}"/>
          </ac:picMkLst>
        </pc:picChg>
        <pc:picChg chg="add del mod">
          <ac:chgData name="Joao Vieira" userId="ee994a60-c2fb-4a57-91cc-8923d9e0c3fb" providerId="ADAL" clId="{58E86FAE-06B4-433E-8291-BBE4FDBC35AC}" dt="2023-03-13T12:11:28.521" v="512" actId="478"/>
          <ac:picMkLst>
            <pc:docMk/>
            <pc:sldMk cId="1517575698" sldId="281"/>
            <ac:picMk id="16" creationId="{66D914BB-3BE3-6507-A623-564EBC76EFDE}"/>
          </ac:picMkLst>
        </pc:picChg>
        <pc:picChg chg="add mod">
          <ac:chgData name="Joao Vieira" userId="ee994a60-c2fb-4a57-91cc-8923d9e0c3fb" providerId="ADAL" clId="{58E86FAE-06B4-433E-8291-BBE4FDBC35AC}" dt="2023-03-13T12:15:41.724" v="551" actId="1076"/>
          <ac:picMkLst>
            <pc:docMk/>
            <pc:sldMk cId="1517575698" sldId="281"/>
            <ac:picMk id="18" creationId="{19A033D6-1252-7264-0B83-0CDFE1BEEC2E}"/>
          </ac:picMkLst>
        </pc:picChg>
        <pc:picChg chg="add del mod">
          <ac:chgData name="Joao Vieira" userId="ee994a60-c2fb-4a57-91cc-8923d9e0c3fb" providerId="ADAL" clId="{58E86FAE-06B4-433E-8291-BBE4FDBC35AC}" dt="2023-03-13T12:14:53.558" v="538" actId="478"/>
          <ac:picMkLst>
            <pc:docMk/>
            <pc:sldMk cId="1517575698" sldId="281"/>
            <ac:picMk id="20" creationId="{7123033D-0257-4C3C-C182-F957E8274411}"/>
          </ac:picMkLst>
        </pc:picChg>
        <pc:picChg chg="add mod modCrop">
          <ac:chgData name="Joao Vieira" userId="ee994a60-c2fb-4a57-91cc-8923d9e0c3fb" providerId="ADAL" clId="{58E86FAE-06B4-433E-8291-BBE4FDBC35AC}" dt="2023-03-13T12:15:30.424" v="549" actId="732"/>
          <ac:picMkLst>
            <pc:docMk/>
            <pc:sldMk cId="1517575698" sldId="281"/>
            <ac:picMk id="22" creationId="{E1214D6C-F6E0-10B9-5A0F-9DE649BFCF5F}"/>
          </ac:picMkLst>
        </pc:picChg>
        <pc:picChg chg="add mod">
          <ac:chgData name="Joao Vieira" userId="ee994a60-c2fb-4a57-91cc-8923d9e0c3fb" providerId="ADAL" clId="{58E86FAE-06B4-433E-8291-BBE4FDBC35AC}" dt="2023-03-13T12:18:36.693" v="577"/>
          <ac:picMkLst>
            <pc:docMk/>
            <pc:sldMk cId="1517575698" sldId="281"/>
            <ac:picMk id="1026" creationId="{839D2D40-E4E4-AFA5-2F2C-6B2754129D89}"/>
          </ac:picMkLst>
        </pc:picChg>
      </pc:sldChg>
      <pc:sldChg chg="add del">
        <pc:chgData name="Joao Vieira" userId="ee994a60-c2fb-4a57-91cc-8923d9e0c3fb" providerId="ADAL" clId="{58E86FAE-06B4-433E-8291-BBE4FDBC35AC}" dt="2023-03-13T11:41:12.288" v="182" actId="47"/>
        <pc:sldMkLst>
          <pc:docMk/>
          <pc:sldMk cId="3538921466" sldId="281"/>
        </pc:sldMkLst>
      </pc:sldChg>
      <pc:sldChg chg="add del">
        <pc:chgData name="Joao Vieira" userId="ee994a60-c2fb-4a57-91cc-8923d9e0c3fb" providerId="ADAL" clId="{58E86FAE-06B4-433E-8291-BBE4FDBC35AC}" dt="2023-03-13T11:41:13.091" v="183" actId="47"/>
        <pc:sldMkLst>
          <pc:docMk/>
          <pc:sldMk cId="858162020" sldId="282"/>
        </pc:sldMkLst>
      </pc:sldChg>
      <pc:sldChg chg="add">
        <pc:chgData name="Joao Vieira" userId="ee994a60-c2fb-4a57-91cc-8923d9e0c3fb" providerId="ADAL" clId="{58E86FAE-06B4-433E-8291-BBE4FDBC35AC}" dt="2023-03-13T11:45:03.879" v="277"/>
        <pc:sldMkLst>
          <pc:docMk/>
          <pc:sldMk cId="1069120234" sldId="282"/>
        </pc:sldMkLst>
      </pc:sldChg>
      <pc:sldChg chg="modSp mod ord">
        <pc:chgData name="Joao Vieira" userId="ee994a60-c2fb-4a57-91cc-8923d9e0c3fb" providerId="ADAL" clId="{58E86FAE-06B4-433E-8291-BBE4FDBC35AC}" dt="2023-03-13T12:01:40.277" v="467"/>
        <pc:sldMkLst>
          <pc:docMk/>
          <pc:sldMk cId="15265119" sldId="283"/>
        </pc:sldMkLst>
        <pc:spChg chg="mod">
          <ac:chgData name="Joao Vieira" userId="ee994a60-c2fb-4a57-91cc-8923d9e0c3fb" providerId="ADAL" clId="{58E86FAE-06B4-433E-8291-BBE4FDBC35AC}" dt="2023-03-13T12:00:23.702" v="465" actId="20577"/>
          <ac:spMkLst>
            <pc:docMk/>
            <pc:sldMk cId="15265119" sldId="283"/>
            <ac:spMk id="10" creationId="{163E4247-4E20-5D2C-B14F-BFA86BABC27E}"/>
          </ac:spMkLst>
        </pc:spChg>
      </pc:sldChg>
      <pc:sldChg chg="add del">
        <pc:chgData name="Joao Vieira" userId="ee994a60-c2fb-4a57-91cc-8923d9e0c3fb" providerId="ADAL" clId="{58E86FAE-06B4-433E-8291-BBE4FDBC35AC}" dt="2023-03-13T11:41:13.770" v="184" actId="47"/>
        <pc:sldMkLst>
          <pc:docMk/>
          <pc:sldMk cId="1827679761" sldId="283"/>
        </pc:sldMkLst>
      </pc:sldChg>
      <pc:sldChg chg="add del">
        <pc:chgData name="Joao Vieira" userId="ee994a60-c2fb-4a57-91cc-8923d9e0c3fb" providerId="ADAL" clId="{58E86FAE-06B4-433E-8291-BBE4FDBC35AC}" dt="2023-03-13T11:41:15.479" v="185" actId="47"/>
        <pc:sldMkLst>
          <pc:docMk/>
          <pc:sldMk cId="315380346" sldId="284"/>
        </pc:sldMkLst>
      </pc:sldChg>
      <pc:sldChg chg="addSp delSp modSp add mod delAnim">
        <pc:chgData name="Joao Vieira" userId="ee994a60-c2fb-4a57-91cc-8923d9e0c3fb" providerId="ADAL" clId="{58E86FAE-06B4-433E-8291-BBE4FDBC35AC}" dt="2023-03-13T13:06:24.116" v="924" actId="478"/>
        <pc:sldMkLst>
          <pc:docMk/>
          <pc:sldMk cId="1065069930" sldId="284"/>
        </pc:sldMkLst>
        <pc:spChg chg="del">
          <ac:chgData name="Joao Vieira" userId="ee994a60-c2fb-4a57-91cc-8923d9e0c3fb" providerId="ADAL" clId="{58E86FAE-06B4-433E-8291-BBE4FDBC35AC}" dt="2023-03-13T13:06:09.276" v="919" actId="478"/>
          <ac:spMkLst>
            <pc:docMk/>
            <pc:sldMk cId="1065069930" sldId="284"/>
            <ac:spMk id="2" creationId="{EB489920-2137-5962-081E-B4E310BF5A05}"/>
          </ac:spMkLst>
        </pc:spChg>
        <pc:spChg chg="del">
          <ac:chgData name="Joao Vieira" userId="ee994a60-c2fb-4a57-91cc-8923d9e0c3fb" providerId="ADAL" clId="{58E86FAE-06B4-433E-8291-BBE4FDBC35AC}" dt="2023-03-13T13:06:17.680" v="922" actId="478"/>
          <ac:spMkLst>
            <pc:docMk/>
            <pc:sldMk cId="1065069930" sldId="284"/>
            <ac:spMk id="4" creationId="{D33FC5FC-3480-F5AD-002A-F3BFC756DB05}"/>
          </ac:spMkLst>
        </pc:spChg>
        <pc:spChg chg="del">
          <ac:chgData name="Joao Vieira" userId="ee994a60-c2fb-4a57-91cc-8923d9e0c3fb" providerId="ADAL" clId="{58E86FAE-06B4-433E-8291-BBE4FDBC35AC}" dt="2023-03-13T13:06:21.261" v="923" actId="478"/>
          <ac:spMkLst>
            <pc:docMk/>
            <pc:sldMk cId="1065069930" sldId="284"/>
            <ac:spMk id="5" creationId="{CC6D61A8-2B51-8DE6-E466-C6425D96C156}"/>
          </ac:spMkLst>
        </pc:spChg>
        <pc:spChg chg="del">
          <ac:chgData name="Joao Vieira" userId="ee994a60-c2fb-4a57-91cc-8923d9e0c3fb" providerId="ADAL" clId="{58E86FAE-06B4-433E-8291-BBE4FDBC35AC}" dt="2023-03-13T13:06:24.116" v="924" actId="478"/>
          <ac:spMkLst>
            <pc:docMk/>
            <pc:sldMk cId="1065069930" sldId="284"/>
            <ac:spMk id="6" creationId="{0C3EF48B-5C96-F41C-C279-945E52CB1FD6}"/>
          </ac:spMkLst>
        </pc:spChg>
        <pc:spChg chg="add del mod">
          <ac:chgData name="Joao Vieira" userId="ee994a60-c2fb-4a57-91cc-8923d9e0c3fb" providerId="ADAL" clId="{58E86FAE-06B4-433E-8291-BBE4FDBC35AC}" dt="2023-03-13T13:06:14.263" v="921" actId="478"/>
          <ac:spMkLst>
            <pc:docMk/>
            <pc:sldMk cId="1065069930" sldId="284"/>
            <ac:spMk id="7" creationId="{5CA66E67-639E-A507-7443-B8D76C17C09C}"/>
          </ac:spMkLst>
        </pc:spChg>
        <pc:spChg chg="del">
          <ac:chgData name="Joao Vieira" userId="ee994a60-c2fb-4a57-91cc-8923d9e0c3fb" providerId="ADAL" clId="{58E86FAE-06B4-433E-8291-BBE4FDBC35AC}" dt="2023-03-13T12:56:03.289" v="788" actId="478"/>
          <ac:spMkLst>
            <pc:docMk/>
            <pc:sldMk cId="1065069930" sldId="284"/>
            <ac:spMk id="7" creationId="{64563671-080A-133D-C777-489C561AA560}"/>
          </ac:spMkLst>
        </pc:spChg>
        <pc:grpChg chg="del">
          <ac:chgData name="Joao Vieira" userId="ee994a60-c2fb-4a57-91cc-8923d9e0c3fb" providerId="ADAL" clId="{58E86FAE-06B4-433E-8291-BBE4FDBC35AC}" dt="2023-03-13T12:56:00.122" v="787" actId="478"/>
          <ac:grpSpMkLst>
            <pc:docMk/>
            <pc:sldMk cId="1065069930" sldId="284"/>
            <ac:grpSpMk id="9" creationId="{9CF7EDF4-8E7B-3178-26C6-0FBC084A66BD}"/>
          </ac:grpSpMkLst>
        </pc:grpChg>
        <pc:picChg chg="del">
          <ac:chgData name="Joao Vieira" userId="ee994a60-c2fb-4a57-91cc-8923d9e0c3fb" providerId="ADAL" clId="{58E86FAE-06B4-433E-8291-BBE4FDBC35AC}" dt="2023-03-13T13:06:11.577" v="920" actId="478"/>
          <ac:picMkLst>
            <pc:docMk/>
            <pc:sldMk cId="1065069930" sldId="284"/>
            <ac:picMk id="8" creationId="{5890B2A6-844B-E44B-6A79-5A31D60B5415}"/>
          </ac:picMkLst>
        </pc:picChg>
      </pc:sldChg>
      <pc:sldChg chg="addSp delSp modSp add mod delAnim modAnim">
        <pc:chgData name="Joao Vieira" userId="ee994a60-c2fb-4a57-91cc-8923d9e0c3fb" providerId="ADAL" clId="{58E86FAE-06B4-433E-8291-BBE4FDBC35AC}" dt="2023-03-13T13:04:36.296" v="918" actId="1035"/>
        <pc:sldMkLst>
          <pc:docMk/>
          <pc:sldMk cId="477267559" sldId="285"/>
        </pc:sldMkLst>
        <pc:spChg chg="mod">
          <ac:chgData name="Joao Vieira" userId="ee994a60-c2fb-4a57-91cc-8923d9e0c3fb" providerId="ADAL" clId="{58E86FAE-06B4-433E-8291-BBE4FDBC35AC}" dt="2023-03-13T13:04:36.296" v="918" actId="1035"/>
          <ac:spMkLst>
            <pc:docMk/>
            <pc:sldMk cId="477267559" sldId="285"/>
            <ac:spMk id="2" creationId="{EB489920-2137-5962-081E-B4E310BF5A05}"/>
          </ac:spMkLst>
        </pc:spChg>
        <pc:picChg chg="add mod ord">
          <ac:chgData name="Joao Vieira" userId="ee994a60-c2fb-4a57-91cc-8923d9e0c3fb" providerId="ADAL" clId="{58E86FAE-06B4-433E-8291-BBE4FDBC35AC}" dt="2023-03-13T13:02:17.865" v="842" actId="167"/>
          <ac:picMkLst>
            <pc:docMk/>
            <pc:sldMk cId="477267559" sldId="285"/>
            <ac:picMk id="3" creationId="{612B7732-C575-B5A6-5B82-E3F1A4A8E26B}"/>
          </ac:picMkLst>
        </pc:picChg>
        <pc:picChg chg="del">
          <ac:chgData name="Joao Vieira" userId="ee994a60-c2fb-4a57-91cc-8923d9e0c3fb" providerId="ADAL" clId="{58E86FAE-06B4-433E-8291-BBE4FDBC35AC}" dt="2023-03-13T13:02:19.455" v="843" actId="478"/>
          <ac:picMkLst>
            <pc:docMk/>
            <pc:sldMk cId="477267559" sldId="285"/>
            <ac:picMk id="7" creationId="{CAFD7934-6616-D419-67A4-9D7FDB4C3690}"/>
          </ac:picMkLst>
        </pc:picChg>
        <pc:picChg chg="del">
          <ac:chgData name="Joao Vieira" userId="ee994a60-c2fb-4a57-91cc-8923d9e0c3fb" providerId="ADAL" clId="{58E86FAE-06B4-433E-8291-BBE4FDBC35AC}" dt="2023-03-13T13:01:56.213" v="839" actId="478"/>
          <ac:picMkLst>
            <pc:docMk/>
            <pc:sldMk cId="477267559" sldId="285"/>
            <ac:picMk id="9" creationId="{6BA559E4-3C60-C1BA-1881-242853432F17}"/>
          </ac:picMkLst>
        </pc:picChg>
      </pc:sldChg>
      <pc:sldChg chg="addSp delSp modSp add del mod delAnim">
        <pc:chgData name="Joao Vieira" userId="ee994a60-c2fb-4a57-91cc-8923d9e0c3fb" providerId="ADAL" clId="{58E86FAE-06B4-433E-8291-BBE4FDBC35AC}" dt="2023-03-13T13:01:17.955" v="798" actId="47"/>
        <pc:sldMkLst>
          <pc:docMk/>
          <pc:sldMk cId="1525507103" sldId="285"/>
        </pc:sldMkLst>
        <pc:spChg chg="del">
          <ac:chgData name="Joao Vieira" userId="ee994a60-c2fb-4a57-91cc-8923d9e0c3fb" providerId="ADAL" clId="{58E86FAE-06B4-433E-8291-BBE4FDBC35AC}" dt="2023-03-13T12:58:31.415" v="791" actId="478"/>
          <ac:spMkLst>
            <pc:docMk/>
            <pc:sldMk cId="1525507103" sldId="285"/>
            <ac:spMk id="2" creationId="{EB489920-2137-5962-081E-B4E310BF5A05}"/>
          </ac:spMkLst>
        </pc:spChg>
        <pc:spChg chg="add del mod">
          <ac:chgData name="Joao Vieira" userId="ee994a60-c2fb-4a57-91cc-8923d9e0c3fb" providerId="ADAL" clId="{58E86FAE-06B4-433E-8291-BBE4FDBC35AC}" dt="2023-03-13T12:58:33.958" v="792" actId="478"/>
          <ac:spMkLst>
            <pc:docMk/>
            <pc:sldMk cId="1525507103" sldId="285"/>
            <ac:spMk id="8" creationId="{D8798E07-6F3A-ED43-D083-B1400934C7D8}"/>
          </ac:spMkLst>
        </pc:spChg>
        <pc:picChg chg="del">
          <ac:chgData name="Joao Vieira" userId="ee994a60-c2fb-4a57-91cc-8923d9e0c3fb" providerId="ADAL" clId="{58E86FAE-06B4-433E-8291-BBE4FDBC35AC}" dt="2023-03-13T12:58:46.050" v="793" actId="478"/>
          <ac:picMkLst>
            <pc:docMk/>
            <pc:sldMk cId="1525507103" sldId="285"/>
            <ac:picMk id="7" creationId="{CAFD7934-6616-D419-67A4-9D7FDB4C3690}"/>
          </ac:picMkLst>
        </pc:picChg>
        <pc:picChg chg="del">
          <ac:chgData name="Joao Vieira" userId="ee994a60-c2fb-4a57-91cc-8923d9e0c3fb" providerId="ADAL" clId="{58E86FAE-06B4-433E-8291-BBE4FDBC35AC}" dt="2023-03-13T12:58:23.123" v="790" actId="478"/>
          <ac:picMkLst>
            <pc:docMk/>
            <pc:sldMk cId="1525507103" sldId="285"/>
            <ac:picMk id="9" creationId="{6BA559E4-3C60-C1BA-1881-242853432F17}"/>
          </ac:picMkLst>
        </pc:picChg>
        <pc:picChg chg="add mod">
          <ac:chgData name="Joao Vieira" userId="ee994a60-c2fb-4a57-91cc-8923d9e0c3fb" providerId="ADAL" clId="{58E86FAE-06B4-433E-8291-BBE4FDBC35AC}" dt="2023-03-13T13:01:08.118" v="797" actId="14100"/>
          <ac:picMkLst>
            <pc:docMk/>
            <pc:sldMk cId="1525507103" sldId="285"/>
            <ac:picMk id="2050" creationId="{C8E8B474-625E-4D9D-705E-47AA59A225FA}"/>
          </ac:picMkLst>
        </pc:picChg>
      </pc:sldChg>
      <pc:sldChg chg="delSp modSp add mod">
        <pc:chgData name="Joao Vieira" userId="ee994a60-c2fb-4a57-91cc-8923d9e0c3fb" providerId="ADAL" clId="{58E86FAE-06B4-433E-8291-BBE4FDBC35AC}" dt="2023-03-13T13:07:55.054" v="974" actId="20577"/>
        <pc:sldMkLst>
          <pc:docMk/>
          <pc:sldMk cId="1182475811" sldId="286"/>
        </pc:sldMkLst>
        <pc:spChg chg="del">
          <ac:chgData name="Joao Vieira" userId="ee994a60-c2fb-4a57-91cc-8923d9e0c3fb" providerId="ADAL" clId="{58E86FAE-06B4-433E-8291-BBE4FDBC35AC}" dt="2023-03-13T13:06:41.452" v="927" actId="478"/>
          <ac:spMkLst>
            <pc:docMk/>
            <pc:sldMk cId="1182475811" sldId="286"/>
            <ac:spMk id="12" creationId="{1A741033-2D9C-F91B-A1EE-39559BED5B78}"/>
          </ac:spMkLst>
        </pc:spChg>
        <pc:spChg chg="del">
          <ac:chgData name="Joao Vieira" userId="ee994a60-c2fb-4a57-91cc-8923d9e0c3fb" providerId="ADAL" clId="{58E86FAE-06B4-433E-8291-BBE4FDBC35AC}" dt="2023-03-13T13:06:41.452" v="927" actId="478"/>
          <ac:spMkLst>
            <pc:docMk/>
            <pc:sldMk cId="1182475811" sldId="286"/>
            <ac:spMk id="13" creationId="{86BEE2EB-7536-ABC8-04E6-57AC771F955E}"/>
          </ac:spMkLst>
        </pc:spChg>
        <pc:spChg chg="del">
          <ac:chgData name="Joao Vieira" userId="ee994a60-c2fb-4a57-91cc-8923d9e0c3fb" providerId="ADAL" clId="{58E86FAE-06B4-433E-8291-BBE4FDBC35AC}" dt="2023-03-13T13:06:41.452" v="927" actId="478"/>
          <ac:spMkLst>
            <pc:docMk/>
            <pc:sldMk cId="1182475811" sldId="286"/>
            <ac:spMk id="14" creationId="{EADD1EEF-F0D4-2625-BF79-2DB916E4F725}"/>
          </ac:spMkLst>
        </pc:spChg>
        <pc:spChg chg="del">
          <ac:chgData name="Joao Vieira" userId="ee994a60-c2fb-4a57-91cc-8923d9e0c3fb" providerId="ADAL" clId="{58E86FAE-06B4-433E-8291-BBE4FDBC35AC}" dt="2023-03-13T13:06:41.452" v="927" actId="478"/>
          <ac:spMkLst>
            <pc:docMk/>
            <pc:sldMk cId="1182475811" sldId="286"/>
            <ac:spMk id="22" creationId="{55C26D74-E17F-14A7-F966-29C036FCC85D}"/>
          </ac:spMkLst>
        </pc:spChg>
        <pc:spChg chg="mod">
          <ac:chgData name="Joao Vieira" userId="ee994a60-c2fb-4a57-91cc-8923d9e0c3fb" providerId="ADAL" clId="{58E86FAE-06B4-433E-8291-BBE4FDBC35AC}" dt="2023-03-13T13:07:55.054" v="974" actId="20577"/>
          <ac:spMkLst>
            <pc:docMk/>
            <pc:sldMk cId="1182475811" sldId="286"/>
            <ac:spMk id="23" creationId="{62691A87-4C8C-AB82-4800-35DB6F8ABB0D}"/>
          </ac:spMkLst>
        </pc:spChg>
        <pc:spChg chg="del">
          <ac:chgData name="Joao Vieira" userId="ee994a60-c2fb-4a57-91cc-8923d9e0c3fb" providerId="ADAL" clId="{58E86FAE-06B4-433E-8291-BBE4FDBC35AC}" dt="2023-03-13T13:06:41.452" v="927" actId="478"/>
          <ac:spMkLst>
            <pc:docMk/>
            <pc:sldMk cId="1182475811" sldId="286"/>
            <ac:spMk id="25" creationId="{5EDED652-981F-D27A-E57B-BC2DD92728D6}"/>
          </ac:spMkLst>
        </pc:spChg>
        <pc:picChg chg="del">
          <ac:chgData name="Joao Vieira" userId="ee994a60-c2fb-4a57-91cc-8923d9e0c3fb" providerId="ADAL" clId="{58E86FAE-06B4-433E-8291-BBE4FDBC35AC}" dt="2023-03-13T13:06:37.153" v="926" actId="478"/>
          <ac:picMkLst>
            <pc:docMk/>
            <pc:sldMk cId="1182475811" sldId="286"/>
            <ac:picMk id="11" creationId="{9F1AFE06-EAB6-2D5C-A436-1F7EA97801BA}"/>
          </ac:picMkLst>
        </pc:picChg>
        <pc:cxnChg chg="del">
          <ac:chgData name="Joao Vieira" userId="ee994a60-c2fb-4a57-91cc-8923d9e0c3fb" providerId="ADAL" clId="{58E86FAE-06B4-433E-8291-BBE4FDBC35AC}" dt="2023-03-13T13:06:41.452" v="927" actId="478"/>
          <ac:cxnSpMkLst>
            <pc:docMk/>
            <pc:sldMk cId="1182475811" sldId="286"/>
            <ac:cxnSpMk id="21" creationId="{BFA15863-F30D-2CF0-1A3C-13E7E4F26E3B}"/>
          </ac:cxnSpMkLst>
        </pc:cxnChg>
      </pc:sldChg>
    </pc:docChg>
  </pc:docChgLst>
  <pc:docChgLst>
    <pc:chgData name="Utilizador Convidado" userId="S::urn:spo:anon#b8c1e301c237484d4da87b2cbdd0e92f45c634face677c0460b9d839a2b64f52::" providerId="AD" clId="Web-{82089ABD-0A15-BC7C-A62D-DAE5C05AAF9E}"/>
    <pc:docChg chg="addSld modSld">
      <pc:chgData name="Utilizador Convidado" userId="S::urn:spo:anon#b8c1e301c237484d4da87b2cbdd0e92f45c634face677c0460b9d839a2b64f52::" providerId="AD" clId="Web-{82089ABD-0A15-BC7C-A62D-DAE5C05AAF9E}" dt="2023-03-12T22:15:59.362" v="58"/>
      <pc:docMkLst>
        <pc:docMk/>
      </pc:docMkLst>
      <pc:sldChg chg="modSp">
        <pc:chgData name="Utilizador Convidado" userId="S::urn:spo:anon#b8c1e301c237484d4da87b2cbdd0e92f45c634face677c0460b9d839a2b64f52::" providerId="AD" clId="Web-{82089ABD-0A15-BC7C-A62D-DAE5C05AAF9E}" dt="2023-03-12T21:48:01.161" v="1" actId="1076"/>
        <pc:sldMkLst>
          <pc:docMk/>
          <pc:sldMk cId="4223031987" sldId="268"/>
        </pc:sldMkLst>
        <pc:picChg chg="mod">
          <ac:chgData name="Utilizador Convidado" userId="S::urn:spo:anon#b8c1e301c237484d4da87b2cbdd0e92f45c634face677c0460b9d839a2b64f52::" providerId="AD" clId="Web-{82089ABD-0A15-BC7C-A62D-DAE5C05AAF9E}" dt="2023-03-12T21:48:01.161" v="1" actId="1076"/>
          <ac:picMkLst>
            <pc:docMk/>
            <pc:sldMk cId="4223031987" sldId="268"/>
            <ac:picMk id="13" creationId="{9416B806-7998-551C-E8C4-594FE755E8F5}"/>
          </ac:picMkLst>
        </pc:picChg>
      </pc:sldChg>
      <pc:sldChg chg="delSp modSp add replId">
        <pc:chgData name="Utilizador Convidado" userId="S::urn:spo:anon#b8c1e301c237484d4da87b2cbdd0e92f45c634face677c0460b9d839a2b64f52::" providerId="AD" clId="Web-{82089ABD-0A15-BC7C-A62D-DAE5C05AAF9E}" dt="2023-03-12T22:04:20.782" v="49" actId="1076"/>
        <pc:sldMkLst>
          <pc:docMk/>
          <pc:sldMk cId="2044952145" sldId="270"/>
        </pc:sldMkLst>
        <pc:spChg chg="mod">
          <ac:chgData name="Utilizador Convidado" userId="S::urn:spo:anon#b8c1e301c237484d4da87b2cbdd0e92f45c634face677c0460b9d839a2b64f52::" providerId="AD" clId="Web-{82089ABD-0A15-BC7C-A62D-DAE5C05AAF9E}" dt="2023-03-12T22:04:20.782" v="49" actId="1076"/>
          <ac:spMkLst>
            <pc:docMk/>
            <pc:sldMk cId="2044952145" sldId="270"/>
            <ac:spMk id="8" creationId="{3B639B35-E6D8-04BD-56F4-7A89CFEC45B1}"/>
          </ac:spMkLst>
        </pc:spChg>
        <pc:spChg chg="mod">
          <ac:chgData name="Utilizador Convidado" userId="S::urn:spo:anon#b8c1e301c237484d4da87b2cbdd0e92f45c634face677c0460b9d839a2b64f52::" providerId="AD" clId="Web-{82089ABD-0A15-BC7C-A62D-DAE5C05AAF9E}" dt="2023-03-12T22:04:18.547" v="48" actId="14100"/>
          <ac:spMkLst>
            <pc:docMk/>
            <pc:sldMk cId="2044952145" sldId="270"/>
            <ac:spMk id="10" creationId="{163E4247-4E20-5D2C-B14F-BFA86BABC27E}"/>
          </ac:spMkLst>
        </pc:spChg>
        <pc:spChg chg="mod">
          <ac:chgData name="Utilizador Convidado" userId="S::urn:spo:anon#b8c1e301c237484d4da87b2cbdd0e92f45c634face677c0460b9d839a2b64f52::" providerId="AD" clId="Web-{82089ABD-0A15-BC7C-A62D-DAE5C05AAF9E}" dt="2023-03-12T22:01:47.817" v="43" actId="20577"/>
          <ac:spMkLst>
            <pc:docMk/>
            <pc:sldMk cId="2044952145" sldId="270"/>
            <ac:spMk id="11" creationId="{053815E9-8929-FB56-A846-AE0D497C1D5E}"/>
          </ac:spMkLst>
        </pc:spChg>
        <pc:spChg chg="mod">
          <ac:chgData name="Utilizador Convidado" userId="S::urn:spo:anon#b8c1e301c237484d4da87b2cbdd0e92f45c634face677c0460b9d839a2b64f52::" providerId="AD" clId="Web-{82089ABD-0A15-BC7C-A62D-DAE5C05AAF9E}" dt="2023-03-12T22:03:38.637" v="47" actId="20577"/>
          <ac:spMkLst>
            <pc:docMk/>
            <pc:sldMk cId="2044952145" sldId="270"/>
            <ac:spMk id="12" creationId="{04F741FF-F985-C878-AED0-80689E87F617}"/>
          </ac:spMkLst>
        </pc:spChg>
        <pc:picChg chg="del">
          <ac:chgData name="Utilizador Convidado" userId="S::urn:spo:anon#b8c1e301c237484d4da87b2cbdd0e92f45c634face677c0460b9d839a2b64f52::" providerId="AD" clId="Web-{82089ABD-0A15-BC7C-A62D-DAE5C05AAF9E}" dt="2023-03-12T21:58:26.443" v="4"/>
          <ac:picMkLst>
            <pc:docMk/>
            <pc:sldMk cId="2044952145" sldId="270"/>
            <ac:picMk id="13" creationId="{21EE6804-72C9-152D-0C1B-D9C28AA81C94}"/>
          </ac:picMkLst>
        </pc:picChg>
        <pc:picChg chg="del">
          <ac:chgData name="Utilizador Convidado" userId="S::urn:spo:anon#b8c1e301c237484d4da87b2cbdd0e92f45c634face677c0460b9d839a2b64f52::" providerId="AD" clId="Web-{82089ABD-0A15-BC7C-A62D-DAE5C05AAF9E}" dt="2023-03-12T21:58:27.865" v="5"/>
          <ac:picMkLst>
            <pc:docMk/>
            <pc:sldMk cId="2044952145" sldId="270"/>
            <ac:picMk id="14" creationId="{D53DE051-C30A-A42D-186C-78EBDBCBDAF5}"/>
          </ac:picMkLst>
        </pc:picChg>
        <pc:picChg chg="del">
          <ac:chgData name="Utilizador Convidado" userId="S::urn:spo:anon#b8c1e301c237484d4da87b2cbdd0e92f45c634face677c0460b9d839a2b64f52::" providerId="AD" clId="Web-{82089ABD-0A15-BC7C-A62D-DAE5C05AAF9E}" dt="2023-03-12T21:58:25.099" v="3"/>
          <ac:picMkLst>
            <pc:docMk/>
            <pc:sldMk cId="2044952145" sldId="270"/>
            <ac:picMk id="15" creationId="{88C46523-6F36-9A14-21E2-0F0779470601}"/>
          </ac:picMkLst>
        </pc:picChg>
      </pc:sldChg>
      <pc:sldChg chg="addSp delSp modSp">
        <pc:chgData name="Utilizador Convidado" userId="S::urn:spo:anon#b8c1e301c237484d4da87b2cbdd0e92f45c634face677c0460b9d839a2b64f52::" providerId="AD" clId="Web-{82089ABD-0A15-BC7C-A62D-DAE5C05AAF9E}" dt="2023-03-12T22:15:59.362" v="58"/>
        <pc:sldMkLst>
          <pc:docMk/>
          <pc:sldMk cId="2042144959" sldId="272"/>
        </pc:sldMkLst>
        <pc:spChg chg="add del mod">
          <ac:chgData name="Utilizador Convidado" userId="S::urn:spo:anon#b8c1e301c237484d4da87b2cbdd0e92f45c634face677c0460b9d839a2b64f52::" providerId="AD" clId="Web-{82089ABD-0A15-BC7C-A62D-DAE5C05AAF9E}" dt="2023-03-12T22:15:59.362" v="58"/>
          <ac:spMkLst>
            <pc:docMk/>
            <pc:sldMk cId="2042144959" sldId="272"/>
            <ac:spMk id="8" creationId="{9D34B28E-F977-3C1F-AC42-6972D362EA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47BB9-CFA0-44CA-A999-054194C7CE2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04726-71E6-43D0-94BB-4637EEBCB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38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4726-71E6-43D0-94BB-4637EEBCB8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6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C9B1-83F0-CA28-8942-328C467B6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05D12-DDD5-0625-1C5B-0B6230E1E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487BE-833C-497C-703A-6962E864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DB522-98F2-F1D9-CCAD-F9BE3316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45EBF-7394-A3E9-22E2-B61D33B1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2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33FC-5CD9-4018-2BE0-A96C738E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3A7DD-24E7-9654-F9C2-66992410A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0E55-14FA-0DDF-AA9D-163B346A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4AA5B-4AB6-9AFB-1C0C-865F859C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8CA96-A37C-37C5-97A1-1E1D447F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6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B23D73-24D8-0E42-18CD-3D3757330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7A2CE-212A-FE5D-23C6-C4744E735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8D074-7906-E7EA-8314-66266717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2C415-22C3-51AC-8D98-14633C5E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26841-F52E-1FAC-54D4-0958A10A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8818-2C87-A522-AC80-F98E36A3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A46C1-4B8B-E0FC-9562-100DCAD30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1A214-7101-F2C3-C7B7-7268F671B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B36BD-C8E5-FCC2-9C6F-A7B3BA1B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83C8F-7BD1-433C-A703-8EC81B57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3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72F6-ECFF-F27A-CFB9-3FC14F3A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F5582-4239-102E-25A5-42690191C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0C264-3FAC-A697-15CF-25CACE33F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A9494-F26F-AC1F-2B92-C24C0999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B994D-AF7D-2AD9-6E73-9A481FFB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6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FAFE-BC5D-811A-5F0D-5E25EFC9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15AC1-FF84-62BC-2C12-452596CDA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0DA7D-3ACF-B98C-9597-B146407CA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D8A84-DDBC-CE76-FF22-8795AAE81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2DEF0-E992-FFDA-B835-5DA28AD1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D5414-B36D-AFD0-C5E3-7C9AB59A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3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3334-8385-2209-0B12-4A49D3A0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36870-7EB2-2439-F6A7-178214E6B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5CBCF-7A27-2FB8-FE6D-A9E20FEF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C79A2-269F-BEA7-0421-6E7CF6AE2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A8AAD-648B-09C2-C762-349338D0A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2009AB-2222-0186-A3D9-379BE059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62055-6EFC-749F-4994-4B0C9BC2B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8B3043-4D80-E220-C313-CB564E76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0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F54B-4154-FD82-CDFC-AAC7AFA2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1C23D-AED4-5247-17B3-398775B1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DEC81-514D-92A4-2543-D33C7F7F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5E1CC-DFD7-6C86-8AB1-66520D08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1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18439C-8AD5-5C85-76E9-2387E0C5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71709-CF84-2BA9-C438-9BAA2B37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7B924-E5E6-96CF-A755-A7E42B67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2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B73B-D33D-5B58-093B-5409F8EB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058F-D46B-8FDB-1BB3-C2CA9B08F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CFD37-EE27-5273-58DF-E67F9A93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B9C3B-7C21-97A3-4605-169B066B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92022-6BE1-D502-D1BE-E8C92B6D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7E6C6-4ABC-8857-77D3-6B7FE845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3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B563-E4BF-87F0-0334-7E68C84D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AD270C-B1B6-7A17-D816-943A40E83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7E23-AFD0-EA21-C627-E526EDFC6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17E86-B073-98D5-FF40-D611C6817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4024D-9502-D5EA-CD29-D9EA9EB1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6F3D4-6E6A-FEEF-22AB-4744B325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57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8FE39-1F72-101F-4061-8B0A13B1C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C0128-3392-7017-7B4E-98AA5ED8B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46679-D4AB-DA9A-2F5F-2C1DFFCBA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DFE48-52F4-7D3B-ED9F-9065AA1D1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6874A-01E0-01D9-6F81-361F13482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710E0-19B2-4F82-BB14-DA71ACFA9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7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playback">
            <a:hlinkClick r:id="" action="ppaction://media"/>
            <a:extLst>
              <a:ext uri="{FF2B5EF4-FFF2-40B4-BE49-F238E27FC236}">
                <a16:creationId xmlns:a16="http://schemas.microsoft.com/office/drawing/2014/main" id="{619A038A-4147-AE71-DCE0-1590D96FB8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2026" cy="6858000"/>
          </a:xfrm>
          <a:prstGeom prst="rect">
            <a:avLst/>
          </a:prstGeom>
        </p:spPr>
      </p:pic>
      <p:sp>
        <p:nvSpPr>
          <p:cNvPr id="7" name="Google Shape;179;p1">
            <a:extLst>
              <a:ext uri="{FF2B5EF4-FFF2-40B4-BE49-F238E27FC236}">
                <a16:creationId xmlns:a16="http://schemas.microsoft.com/office/drawing/2014/main" id="{740FBECE-EE1C-FA04-FD0A-E8218E84950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9547" y="633758"/>
            <a:ext cx="10015330" cy="508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buSzPts val="3600"/>
            </a:pPr>
            <a:r>
              <a:rPr lang="en" sz="10000" b="1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    </a:t>
            </a:r>
            <a:r>
              <a:rPr lang="en" sz="10000" b="1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Yale </a:t>
            </a:r>
            <a:br>
              <a:rPr lang="en" sz="10000" b="1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0000" b="1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School </a:t>
            </a:r>
            <a:br>
              <a:rPr lang="en" sz="10000" b="1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0000" b="1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of Art</a:t>
            </a:r>
            <a:endParaRPr sz="10000" b="1">
              <a:ln>
                <a:solidFill>
                  <a:srgbClr val="00497E"/>
                </a:solidFill>
              </a:ln>
              <a:solidFill>
                <a:srgbClr val="00497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Yale School of Art - Wikipedia">
            <a:extLst>
              <a:ext uri="{FF2B5EF4-FFF2-40B4-BE49-F238E27FC236}">
                <a16:creationId xmlns:a16="http://schemas.microsoft.com/office/drawing/2014/main" id="{6BC21CE8-9F26-0265-AB0E-3180C6B49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4" y="1417569"/>
            <a:ext cx="1090121" cy="120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7CD82F8-0512-7D34-EBB4-F1ED7F75D765}"/>
              </a:ext>
            </a:extLst>
          </p:cNvPr>
          <p:cNvSpPr txBox="1"/>
          <p:nvPr/>
        </p:nvSpPr>
        <p:spPr>
          <a:xfrm>
            <a:off x="7447648" y="4636278"/>
            <a:ext cx="4018362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PT" sz="2500">
                <a:solidFill>
                  <a:srgbClr val="FFFFFF"/>
                </a:solidFill>
                <a:latin typeface="Calibri Light"/>
                <a:cs typeface="Times New Roman"/>
              </a:rPr>
              <a:t>João Vieira - 50458</a:t>
            </a:r>
          </a:p>
          <a:p>
            <a:pPr algn="r"/>
            <a:r>
              <a:rPr lang="pt-PT" sz="2500">
                <a:solidFill>
                  <a:srgbClr val="FFFFFF"/>
                </a:solidFill>
                <a:latin typeface="Calibri Light"/>
                <a:cs typeface="Times New Roman"/>
              </a:rPr>
              <a:t>Lara Matos - 95228</a:t>
            </a:r>
          </a:p>
          <a:p>
            <a:pPr algn="r"/>
            <a:r>
              <a:rPr lang="pt-PT" sz="2500">
                <a:solidFill>
                  <a:srgbClr val="FFFFFF"/>
                </a:solidFill>
                <a:latin typeface="Calibri Light"/>
                <a:cs typeface="Times New Roman"/>
              </a:rPr>
              <a:t>Vítor Santos - </a:t>
            </a:r>
            <a:r>
              <a:rPr lang="en-US" sz="2500" i="0">
                <a:solidFill>
                  <a:srgbClr val="FFFFFF"/>
                </a:solidFill>
                <a:effectLst/>
                <a:latin typeface="Calibri Light"/>
                <a:cs typeface="Times New Roman"/>
              </a:rPr>
              <a:t>107186</a:t>
            </a:r>
            <a:endParaRPr lang="en-US" sz="2500">
              <a:solidFill>
                <a:srgbClr val="FFFFFF"/>
              </a:solidFill>
              <a:latin typeface="Calibri Light"/>
              <a:cs typeface="Times New Roman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D9DE1AE-77E3-EC5C-BB9C-919169DEE454}"/>
              </a:ext>
            </a:extLst>
          </p:cNvPr>
          <p:cNvSpPr txBox="1"/>
          <p:nvPr/>
        </p:nvSpPr>
        <p:spPr>
          <a:xfrm>
            <a:off x="5612832" y="1712607"/>
            <a:ext cx="634696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6000" b="1">
                <a:solidFill>
                  <a:schemeClr val="bg1"/>
                </a:solidFill>
                <a:latin typeface="Calibri Light"/>
                <a:cs typeface="Times New Roman"/>
              </a:rPr>
              <a:t>&lt; Website </a:t>
            </a:r>
            <a:endParaRPr lang="en-US" sz="6000" b="1">
              <a:solidFill>
                <a:schemeClr val="bg1"/>
              </a:solidFill>
              <a:latin typeface="Calibri Light"/>
              <a:cs typeface="Times New Roman" panose="02020603050405020304" pitchFamily="18" charset="0"/>
            </a:endParaRPr>
          </a:p>
          <a:p>
            <a:pPr algn="ctr"/>
            <a:r>
              <a:rPr lang="pt-PT" sz="6000" b="1" err="1">
                <a:solidFill>
                  <a:schemeClr val="bg1"/>
                </a:solidFill>
                <a:latin typeface="Calibri Light"/>
                <a:cs typeface="Times New Roman"/>
              </a:rPr>
              <a:t>Analytical</a:t>
            </a:r>
            <a:r>
              <a:rPr lang="pt-PT" sz="6000" b="1">
                <a:solidFill>
                  <a:schemeClr val="bg1"/>
                </a:solidFill>
                <a:latin typeface="Calibri Light"/>
                <a:cs typeface="Times New Roman"/>
              </a:rPr>
              <a:t>    </a:t>
            </a:r>
            <a:endParaRPr lang="en-US" sz="6000" b="1">
              <a:solidFill>
                <a:schemeClr val="bg1"/>
              </a:solidFill>
              <a:latin typeface="Calibri Light"/>
              <a:cs typeface="Times New Roman" panose="02020603050405020304" pitchFamily="18" charset="0"/>
            </a:endParaRPr>
          </a:p>
          <a:p>
            <a:pPr algn="r"/>
            <a:r>
              <a:rPr lang="pt-PT" sz="6000" b="1">
                <a:solidFill>
                  <a:schemeClr val="bg1"/>
                </a:solidFill>
                <a:latin typeface="Calibri Light"/>
                <a:cs typeface="Times New Roman"/>
              </a:rPr>
              <a:t> </a:t>
            </a:r>
            <a:r>
              <a:rPr lang="pt-PT" sz="6000" b="1" err="1">
                <a:solidFill>
                  <a:schemeClr val="bg1"/>
                </a:solidFill>
                <a:latin typeface="Calibri Light"/>
                <a:cs typeface="Times New Roman"/>
              </a:rPr>
              <a:t>Evaluation</a:t>
            </a:r>
            <a:r>
              <a:rPr lang="pt-PT" sz="6000" b="1">
                <a:solidFill>
                  <a:schemeClr val="bg1"/>
                </a:solidFill>
                <a:latin typeface="Calibri Light"/>
                <a:cs typeface="Times New Roman"/>
              </a:rPr>
              <a:t> &gt;</a:t>
            </a:r>
            <a:endParaRPr lang="en-US" sz="6000" b="1">
              <a:solidFill>
                <a:schemeClr val="bg1"/>
              </a:solidFill>
              <a:latin typeface="Calibri Light"/>
              <a:cs typeface="Times New Roman" panose="02020603050405020304" pitchFamily="18" charset="0"/>
            </a:endParaRPr>
          </a:p>
        </p:txBody>
      </p:sp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402EBFF-AB9B-D70F-5445-741B5DD77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216" y="1128447"/>
            <a:ext cx="2743200" cy="6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5890B2A6-844B-E44B-6A79-5A31D60B5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278"/>
            <a:ext cx="12192000" cy="1715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89920-2137-5962-081E-B4E310BF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2" y="173505"/>
            <a:ext cx="11840274" cy="1325563"/>
          </a:xfrm>
        </p:spPr>
        <p:txBody>
          <a:bodyPr>
            <a:normAutofit/>
          </a:bodyPr>
          <a:lstStyle/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Heuristic 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19BDCDE-C1E6-17CE-D2C8-F04C99679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77456"/>
              </p:ext>
            </p:extLst>
          </p:nvPr>
        </p:nvGraphicFramePr>
        <p:xfrm>
          <a:off x="7033846" y="3260862"/>
          <a:ext cx="4518477" cy="224731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88989">
                  <a:extLst>
                    <a:ext uri="{9D8B030D-6E8A-4147-A177-3AD203B41FA5}">
                      <a16:colId xmlns:a16="http://schemas.microsoft.com/office/drawing/2014/main" val="874880462"/>
                    </a:ext>
                  </a:extLst>
                </a:gridCol>
                <a:gridCol w="802647">
                  <a:extLst>
                    <a:ext uri="{9D8B030D-6E8A-4147-A177-3AD203B41FA5}">
                      <a16:colId xmlns:a16="http://schemas.microsoft.com/office/drawing/2014/main" val="4004023078"/>
                    </a:ext>
                  </a:extLst>
                </a:gridCol>
                <a:gridCol w="862757">
                  <a:extLst>
                    <a:ext uri="{9D8B030D-6E8A-4147-A177-3AD203B41FA5}">
                      <a16:colId xmlns:a16="http://schemas.microsoft.com/office/drawing/2014/main" val="232384379"/>
                    </a:ext>
                  </a:extLst>
                </a:gridCol>
                <a:gridCol w="848380">
                  <a:extLst>
                    <a:ext uri="{9D8B030D-6E8A-4147-A177-3AD203B41FA5}">
                      <a16:colId xmlns:a16="http://schemas.microsoft.com/office/drawing/2014/main" val="2619733936"/>
                    </a:ext>
                  </a:extLst>
                </a:gridCol>
                <a:gridCol w="1015704">
                  <a:extLst>
                    <a:ext uri="{9D8B030D-6E8A-4147-A177-3AD203B41FA5}">
                      <a16:colId xmlns:a16="http://schemas.microsoft.com/office/drawing/2014/main" val="3752714379"/>
                    </a:ext>
                  </a:extLst>
                </a:gridCol>
              </a:tblGrid>
              <a:tr h="294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Issues ID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João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Lara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Vitor</a:t>
                      </a:r>
                      <a:endParaRPr lang="en-US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r>
                        <a:rPr lang="en-US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edian</a:t>
                      </a:r>
                    </a:p>
                  </a:txBody>
                  <a:tcPr marL="6252" marR="6252" marT="625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7422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778442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25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88594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26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8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163622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27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902720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28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 dirty="0">
                          <a:effectLst/>
                        </a:rPr>
                        <a:t>4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D8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4437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4563671-080A-133D-C777-489C561AA560}"/>
              </a:ext>
            </a:extLst>
          </p:cNvPr>
          <p:cNvSpPr txBox="1">
            <a:spLocks/>
          </p:cNvSpPr>
          <p:nvPr/>
        </p:nvSpPr>
        <p:spPr>
          <a:xfrm>
            <a:off x="639677" y="1665296"/>
            <a:ext cx="5601466" cy="48371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3200" b="1" u="sng">
                <a:solidFill>
                  <a:srgbClr val="00497E"/>
                </a:solidFill>
                <a:ea typeface="+mj-lt"/>
                <a:cs typeface="Times New Roman"/>
              </a:rPr>
              <a:t>10 Nielsen’s Heuristics:</a:t>
            </a:r>
          </a:p>
          <a:p>
            <a:endParaRPr lang="en" sz="3000" b="1">
              <a:solidFill>
                <a:srgbClr val="00497E"/>
              </a:solidFill>
              <a:ea typeface="+mj-lt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" sz="3000">
                <a:solidFill>
                  <a:srgbClr val="00497E"/>
                </a:solidFill>
                <a:cs typeface="Calibri Light"/>
              </a:rPr>
              <a:t>Status </a:t>
            </a:r>
            <a:r>
              <a:rPr lang="en" sz="3000" b="1">
                <a:solidFill>
                  <a:srgbClr val="00497E"/>
                </a:solidFill>
                <a:cs typeface="Calibri Light"/>
              </a:rPr>
              <a:t>Visibility</a:t>
            </a:r>
          </a:p>
          <a:p>
            <a:pPr marL="457200" indent="-457200">
              <a:buFont typeface="Arial"/>
              <a:buChar char="•"/>
            </a:pPr>
            <a:r>
              <a:rPr lang="en" sz="3000" b="1">
                <a:solidFill>
                  <a:srgbClr val="00497E"/>
                </a:solidFill>
                <a:cs typeface="Calibri Light"/>
              </a:rPr>
              <a:t>Match</a:t>
            </a:r>
            <a:r>
              <a:rPr lang="en" sz="3000">
                <a:solidFill>
                  <a:srgbClr val="00497E"/>
                </a:solidFill>
                <a:cs typeface="Calibri Light"/>
              </a:rPr>
              <a:t> System &amp; Real World</a:t>
            </a:r>
          </a:p>
          <a:p>
            <a:pPr marL="457200" indent="-457200">
              <a:buFont typeface="Arial"/>
              <a:buChar char="•"/>
            </a:pPr>
            <a:r>
              <a:rPr lang="en" sz="3000" b="1">
                <a:solidFill>
                  <a:srgbClr val="00497E"/>
                </a:solidFill>
                <a:cs typeface="Calibri Light"/>
              </a:rPr>
              <a:t>Control</a:t>
            </a:r>
            <a:r>
              <a:rPr lang="en" sz="3000">
                <a:solidFill>
                  <a:srgbClr val="00497E"/>
                </a:solidFill>
                <a:cs typeface="Calibri Light"/>
              </a:rPr>
              <a:t> &amp; freedom</a:t>
            </a:r>
          </a:p>
          <a:p>
            <a:pPr marL="457200" indent="-457200">
              <a:buFont typeface="Arial"/>
              <a:buChar char="•"/>
            </a:pPr>
            <a:r>
              <a:rPr lang="en" sz="3000" b="1">
                <a:solidFill>
                  <a:srgbClr val="00497E"/>
                </a:solidFill>
                <a:cs typeface="Calibri Light"/>
              </a:rPr>
              <a:t>Consistency</a:t>
            </a:r>
            <a:r>
              <a:rPr lang="en" sz="3000">
                <a:solidFill>
                  <a:srgbClr val="00497E"/>
                </a:solidFill>
                <a:cs typeface="Calibri Light"/>
              </a:rPr>
              <a:t> and Standards</a:t>
            </a:r>
          </a:p>
          <a:p>
            <a:pPr marL="457200" indent="-457200">
              <a:buFont typeface="Arial"/>
              <a:buChar char="•"/>
            </a:pPr>
            <a:r>
              <a:rPr lang="en" sz="3000">
                <a:solidFill>
                  <a:srgbClr val="00497E"/>
                </a:solidFill>
                <a:cs typeface="Calibri Light"/>
              </a:rPr>
              <a:t>Error </a:t>
            </a:r>
            <a:r>
              <a:rPr lang="en" sz="3000" b="1">
                <a:solidFill>
                  <a:srgbClr val="00497E"/>
                </a:solidFill>
                <a:cs typeface="Calibri Light"/>
              </a:rPr>
              <a:t>prevention</a:t>
            </a:r>
          </a:p>
          <a:p>
            <a:pPr marL="457200" indent="-457200">
              <a:buFont typeface="Arial"/>
              <a:buChar char="•"/>
            </a:pPr>
            <a:r>
              <a:rPr lang="en" sz="3000" b="1">
                <a:solidFill>
                  <a:srgbClr val="00497E"/>
                </a:solidFill>
                <a:cs typeface="Calibri Light"/>
              </a:rPr>
              <a:t>Recognition</a:t>
            </a:r>
            <a:r>
              <a:rPr lang="en" sz="3000">
                <a:solidFill>
                  <a:srgbClr val="00497E"/>
                </a:solidFill>
                <a:cs typeface="Calibri Light"/>
              </a:rPr>
              <a:t> &gt; Recall</a:t>
            </a:r>
          </a:p>
          <a:p>
            <a:pPr marL="457200" indent="-457200">
              <a:buFont typeface="Arial"/>
              <a:buChar char="•"/>
            </a:pPr>
            <a:r>
              <a:rPr lang="en" sz="3000" b="1">
                <a:solidFill>
                  <a:srgbClr val="00497E"/>
                </a:solidFill>
                <a:cs typeface="Calibri Light"/>
              </a:rPr>
              <a:t>Flexibility</a:t>
            </a:r>
          </a:p>
          <a:p>
            <a:pPr marL="457200" indent="-457200">
              <a:buFont typeface="Arial"/>
              <a:buChar char="•"/>
            </a:pPr>
            <a:r>
              <a:rPr lang="en" sz="3000" b="1">
                <a:solidFill>
                  <a:srgbClr val="00497E"/>
                </a:solidFill>
                <a:cs typeface="Calibri Light"/>
              </a:rPr>
              <a:t>Minimalism</a:t>
            </a:r>
          </a:p>
          <a:p>
            <a:pPr marL="457200" indent="-457200">
              <a:buFont typeface="Arial"/>
              <a:buChar char="•"/>
            </a:pPr>
            <a:r>
              <a:rPr lang="en" sz="3000">
                <a:solidFill>
                  <a:srgbClr val="00497E"/>
                </a:solidFill>
                <a:cs typeface="Calibri Light"/>
              </a:rPr>
              <a:t>Recognize, Diagnose and</a:t>
            </a:r>
            <a:r>
              <a:rPr lang="en" sz="3000" b="1">
                <a:solidFill>
                  <a:srgbClr val="00497E"/>
                </a:solidFill>
                <a:cs typeface="Calibri Light"/>
              </a:rPr>
              <a:t> Recover</a:t>
            </a:r>
          </a:p>
          <a:p>
            <a:pPr marL="457200" indent="-457200">
              <a:buFont typeface="Arial"/>
              <a:buChar char="•"/>
            </a:pPr>
            <a:r>
              <a:rPr lang="en" sz="3000" b="1">
                <a:solidFill>
                  <a:srgbClr val="00497E"/>
                </a:solidFill>
                <a:cs typeface="Calibri Light"/>
              </a:rPr>
              <a:t>Help</a:t>
            </a:r>
            <a:r>
              <a:rPr lang="en" sz="3000">
                <a:solidFill>
                  <a:srgbClr val="00497E"/>
                </a:solidFill>
                <a:cs typeface="Calibri Light"/>
              </a:rPr>
              <a:t> and Documentation</a:t>
            </a:r>
          </a:p>
          <a:p>
            <a:pPr marL="457200" indent="-457200">
              <a:buFont typeface="Arial"/>
              <a:buChar char="•"/>
            </a:pPr>
            <a:endParaRPr lang="en" sz="2400">
              <a:solidFill>
                <a:srgbClr val="00497E"/>
              </a:solidFill>
              <a:cs typeface="Calibri Light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783FEFC-B11E-5F6D-C01C-82FC61862C05}"/>
              </a:ext>
            </a:extLst>
          </p:cNvPr>
          <p:cNvSpPr/>
          <p:nvPr/>
        </p:nvSpPr>
        <p:spPr>
          <a:xfrm>
            <a:off x="5751875" y="2624588"/>
            <a:ext cx="809147" cy="3731761"/>
          </a:xfrm>
          <a:prstGeom prst="rightBrac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3E4247-4E20-5D2C-B14F-BFA86BABC27E}"/>
              </a:ext>
            </a:extLst>
          </p:cNvPr>
          <p:cNvSpPr txBox="1">
            <a:spLocks/>
          </p:cNvSpPr>
          <p:nvPr/>
        </p:nvSpPr>
        <p:spPr>
          <a:xfrm>
            <a:off x="608534" y="2199241"/>
            <a:ext cx="5001123" cy="1569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600" b="1">
                <a:solidFill>
                  <a:srgbClr val="00497E"/>
                </a:solidFill>
                <a:latin typeface="Calibri Light"/>
                <a:cs typeface="Calibri Light"/>
              </a:rPr>
              <a:t>Issue ID 25: </a:t>
            </a:r>
            <a:r>
              <a:rPr lang="en" sz="2600">
                <a:solidFill>
                  <a:srgbClr val="00497E"/>
                </a:solidFill>
                <a:latin typeface="Calibri Light"/>
                <a:cs typeface="Calibri Light"/>
              </a:rPr>
              <a:t>Chaotic Navbar</a:t>
            </a:r>
            <a:endParaRPr lang="en-US">
              <a:latin typeface="Calibri Light"/>
            </a:endParaRPr>
          </a:p>
          <a:p>
            <a:pPr marL="457200" indent="-457200">
              <a:buFont typeface="Arial"/>
              <a:buChar char="•"/>
            </a:pPr>
            <a:endParaRPr lang="en" sz="2600" b="1">
              <a:solidFill>
                <a:srgbClr val="00497E"/>
              </a:solidFill>
              <a:latin typeface="Calibri Light"/>
              <a:cs typeface="Calibri Light"/>
            </a:endParaRPr>
          </a:p>
          <a:p>
            <a:r>
              <a:rPr lang="en" sz="2600" b="1">
                <a:solidFill>
                  <a:srgbClr val="00497E"/>
                </a:solidFill>
                <a:latin typeface="Calibri Light"/>
                <a:cs typeface="Calibri Light"/>
              </a:rPr>
              <a:t>Description:</a:t>
            </a:r>
            <a:r>
              <a:rPr lang="en" sz="2600">
                <a:solidFill>
                  <a:srgbClr val="00497E"/>
                </a:solidFill>
                <a:latin typeface="Calibri Light"/>
                <a:cs typeface="Calibri Light"/>
              </a:rPr>
              <a:t> Mainpage has 2 different menus for navigation</a:t>
            </a:r>
          </a:p>
          <a:p>
            <a:pPr marL="457200" indent="-457200">
              <a:buFont typeface="Arial"/>
              <a:buChar char="•"/>
            </a:pPr>
            <a:endParaRPr lang="en" sz="2600" b="1">
              <a:solidFill>
                <a:srgbClr val="00497E"/>
              </a:solidFill>
              <a:latin typeface="Calibri Light"/>
              <a:cs typeface="Calibri Light"/>
            </a:endParaRPr>
          </a:p>
          <a:p>
            <a:pPr marL="457200" indent="-457200">
              <a:buFont typeface="Arial"/>
              <a:buChar char="•"/>
            </a:pPr>
            <a:endParaRPr lang="en" sz="2800">
              <a:solidFill>
                <a:srgbClr val="00497E"/>
              </a:solidFill>
              <a:latin typeface="Times New Roman"/>
              <a:cs typeface="Calibri Ligh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F741FF-F985-C878-AED0-80689E87F617}"/>
              </a:ext>
            </a:extLst>
          </p:cNvPr>
          <p:cNvSpPr txBox="1">
            <a:spLocks/>
          </p:cNvSpPr>
          <p:nvPr/>
        </p:nvSpPr>
        <p:spPr>
          <a:xfrm>
            <a:off x="608534" y="5622345"/>
            <a:ext cx="2444412" cy="523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3600" b="1">
                <a:solidFill>
                  <a:srgbClr val="00497E"/>
                </a:solidFill>
                <a:latin typeface="Calibri Light"/>
                <a:cs typeface="Calibri Light"/>
              </a:rPr>
              <a:t>Severity:</a:t>
            </a:r>
            <a:r>
              <a:rPr lang="en" sz="3600">
                <a:solidFill>
                  <a:srgbClr val="00497E"/>
                </a:solidFill>
                <a:latin typeface="Calibri Light"/>
                <a:cs typeface="Calibri Light"/>
              </a:rPr>
              <a:t> </a:t>
            </a:r>
            <a:r>
              <a:rPr lang="en" sz="3600">
                <a:solidFill>
                  <a:srgbClr val="C00000"/>
                </a:solidFill>
                <a:latin typeface="Calibri Light"/>
                <a:cs typeface="Calibri Light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39B35-E6D8-04BD-56F4-7A89CFEC45B1}"/>
              </a:ext>
            </a:extLst>
          </p:cNvPr>
          <p:cNvSpPr txBox="1"/>
          <p:nvPr/>
        </p:nvSpPr>
        <p:spPr>
          <a:xfrm>
            <a:off x="608534" y="3870996"/>
            <a:ext cx="367564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497E"/>
                </a:solidFill>
                <a:latin typeface="Calibri Light"/>
                <a:cs typeface="Calibri Light"/>
              </a:rPr>
              <a:t>Heuristic set </a:t>
            </a:r>
            <a:r>
              <a:rPr lang="en-US" sz="2400">
                <a:solidFill>
                  <a:srgbClr val="C00000"/>
                </a:solidFill>
                <a:latin typeface="Calibri Light"/>
                <a:cs typeface="Calibri Light"/>
              </a:rPr>
              <a:t>violations</a:t>
            </a:r>
            <a:r>
              <a:rPr lang="en-US" sz="2400">
                <a:solidFill>
                  <a:srgbClr val="00497E"/>
                </a:solidFill>
                <a:latin typeface="Calibri Light"/>
                <a:cs typeface="Calibri Light"/>
              </a:rPr>
              <a:t>:</a:t>
            </a:r>
            <a:r>
              <a:rPr lang="en-US" sz="2400">
                <a:latin typeface="Calibri Light"/>
                <a:cs typeface="Calibri Light"/>
              </a:rPr>
              <a:t>​</a:t>
            </a:r>
            <a:endParaRPr lang="en-US" sz="2400">
              <a:solidFill>
                <a:srgbClr val="000000"/>
              </a:solidFill>
              <a:latin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00497E"/>
                </a:solidFill>
                <a:latin typeface="Calibri Light"/>
                <a:cs typeface="Arial"/>
              </a:rPr>
              <a:t>Poor </a:t>
            </a:r>
            <a:r>
              <a:rPr lang="en-US" sz="2400" b="1">
                <a:solidFill>
                  <a:srgbClr val="00497E"/>
                </a:solidFill>
                <a:latin typeface="Calibri Light"/>
                <a:cs typeface="Arial"/>
              </a:rPr>
              <a:t>flexibility</a:t>
            </a:r>
            <a:r>
              <a:rPr lang="en-US" sz="2400">
                <a:latin typeface="Calibri Light"/>
                <a:cs typeface="Arial"/>
              </a:rPr>
              <a:t>​</a:t>
            </a:r>
            <a:endParaRPr lang="en-US" sz="2400">
              <a:latin typeface="Calibri Ligh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>
                <a:solidFill>
                  <a:srgbClr val="00497E"/>
                </a:solidFill>
                <a:latin typeface="Calibri Light"/>
                <a:cs typeface="Arial"/>
              </a:rPr>
              <a:t>Hardly recognizable</a:t>
            </a:r>
            <a:r>
              <a:rPr lang="en-US" sz="2400">
                <a:latin typeface="Calibri Light"/>
                <a:cs typeface="Arial"/>
              </a:rPr>
              <a:t>​</a:t>
            </a:r>
          </a:p>
          <a:p>
            <a:pPr marL="285750" indent="-285750">
              <a:buFont typeface="Arial"/>
              <a:buChar char="•"/>
            </a:pPr>
            <a:r>
              <a:rPr lang="en-US" sz="2400" b="1">
                <a:solidFill>
                  <a:srgbClr val="00497E"/>
                </a:solidFill>
                <a:latin typeface="Calibri Light"/>
                <a:cs typeface="Arial"/>
              </a:rPr>
              <a:t>No consistency</a:t>
            </a:r>
          </a:p>
        </p:txBody>
      </p:sp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F09A7C75-D7EA-FDEC-4A90-584E07C881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0"/>
            <a:ext cx="12192000" cy="17157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C40FC0-FBC2-DDE3-FCAB-807314C3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2" y="173505"/>
            <a:ext cx="11840274" cy="1325563"/>
          </a:xfrm>
        </p:spPr>
        <p:txBody>
          <a:bodyPr>
            <a:normAutofit/>
          </a:bodyPr>
          <a:lstStyle/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Heuristic Evaluation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6C5140A-BFA6-387E-AAE6-0DD3FE661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761" y="2885158"/>
            <a:ext cx="1838325" cy="197167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0A746C5-D6DF-A499-3DC6-EE65B5BE3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715723"/>
            <a:ext cx="2439233" cy="46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E0F904E-B301-69F9-70DE-9E84B9B604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278"/>
            <a:ext cx="12192000" cy="17157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EF566558-6FF7-4012-89BA-DC92A20C4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348" y="1965562"/>
            <a:ext cx="5309936" cy="43907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3E4247-4E20-5D2C-B14F-BFA86BABC27E}"/>
              </a:ext>
            </a:extLst>
          </p:cNvPr>
          <p:cNvSpPr txBox="1">
            <a:spLocks/>
          </p:cNvSpPr>
          <p:nvPr/>
        </p:nvSpPr>
        <p:spPr>
          <a:xfrm>
            <a:off x="679783" y="2262103"/>
            <a:ext cx="5001123" cy="3237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3000" b="1">
                <a:solidFill>
                  <a:srgbClr val="00497E"/>
                </a:solidFill>
                <a:latin typeface="Calibri Light"/>
                <a:cs typeface="Calibri Light"/>
              </a:rPr>
              <a:t>Issue ID 26: Excessive</a:t>
            </a:r>
            <a:r>
              <a:rPr lang="en" sz="3000">
                <a:solidFill>
                  <a:srgbClr val="00497E"/>
                </a:solidFill>
                <a:latin typeface="Calibri Light"/>
                <a:cs typeface="Calibri Light"/>
              </a:rPr>
              <a:t> on-screen</a:t>
            </a:r>
            <a:r>
              <a:rPr lang="en" sz="3000" b="1">
                <a:solidFill>
                  <a:srgbClr val="00497E"/>
                </a:solidFill>
                <a:latin typeface="Calibri Light"/>
                <a:cs typeface="Calibri Light"/>
              </a:rPr>
              <a:t> content</a:t>
            </a:r>
          </a:p>
          <a:p>
            <a:endParaRPr lang="en" sz="3000" b="1">
              <a:solidFill>
                <a:srgbClr val="00497E"/>
              </a:solidFill>
              <a:latin typeface="Calibri Light"/>
              <a:cs typeface="Calibri Light"/>
            </a:endParaRPr>
          </a:p>
          <a:p>
            <a:r>
              <a:rPr lang="en" sz="3000" b="1">
                <a:solidFill>
                  <a:srgbClr val="00497E"/>
                </a:solidFill>
                <a:latin typeface="Calibri Light"/>
                <a:cs typeface="Calibri Light"/>
              </a:rPr>
              <a:t>Description: </a:t>
            </a:r>
            <a:endParaRPr lang="en" sz="3000">
              <a:solidFill>
                <a:srgbClr val="00497E"/>
              </a:solidFill>
              <a:latin typeface="Calibri Light"/>
              <a:cs typeface="Calibri Light"/>
            </a:endParaRPr>
          </a:p>
          <a:p>
            <a:pPr marL="457200" indent="-457200">
              <a:buFont typeface="Arial"/>
              <a:buChar char="•"/>
            </a:pPr>
            <a:r>
              <a:rPr lang="en" sz="3000" b="1">
                <a:solidFill>
                  <a:srgbClr val="00497E"/>
                </a:solidFill>
                <a:latin typeface="Calibri Light"/>
                <a:cs typeface="Calibri Light"/>
              </a:rPr>
              <a:t>Illegible </a:t>
            </a:r>
            <a:r>
              <a:rPr lang="en" sz="3000">
                <a:solidFill>
                  <a:srgbClr val="00497E"/>
                </a:solidFill>
                <a:latin typeface="Calibri Light"/>
                <a:cs typeface="Calibri Light"/>
              </a:rPr>
              <a:t>aesthetic</a:t>
            </a:r>
          </a:p>
          <a:p>
            <a:endParaRPr lang="en" sz="2600">
              <a:solidFill>
                <a:srgbClr val="00497E"/>
              </a:solidFill>
              <a:latin typeface="Calibri Light"/>
              <a:cs typeface="Calibri Light"/>
            </a:endParaRPr>
          </a:p>
          <a:p>
            <a:r>
              <a:rPr lang="en" sz="2600">
                <a:solidFill>
                  <a:srgbClr val="00497E"/>
                </a:solidFill>
                <a:latin typeface="Calibri Light"/>
                <a:cs typeface="Calibri Light"/>
              </a:rPr>
              <a:t>Heuristic Set </a:t>
            </a:r>
            <a:r>
              <a:rPr lang="en" sz="2600">
                <a:solidFill>
                  <a:srgbClr val="C00000"/>
                </a:solidFill>
                <a:latin typeface="Calibri Light"/>
                <a:cs typeface="Calibri Light"/>
              </a:rPr>
              <a:t>violation</a:t>
            </a:r>
            <a:r>
              <a:rPr lang="en" sz="2600">
                <a:solidFill>
                  <a:srgbClr val="00497E"/>
                </a:solidFill>
                <a:latin typeface="Calibri Light"/>
                <a:cs typeface="Calibri Light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en" sz="2600">
                <a:solidFill>
                  <a:srgbClr val="00497E"/>
                </a:solidFill>
                <a:latin typeface="Calibri Light"/>
                <a:cs typeface="Calibri Light"/>
              </a:rPr>
              <a:t>Absent minimalism</a:t>
            </a:r>
          </a:p>
          <a:p>
            <a:pPr marL="457200" indent="-457200">
              <a:buFont typeface="Arial"/>
              <a:buChar char="•"/>
            </a:pPr>
            <a:r>
              <a:rPr lang="en" sz="2600">
                <a:solidFill>
                  <a:srgbClr val="00497E"/>
                </a:solidFill>
                <a:latin typeface="Calibri Light"/>
                <a:cs typeface="Calibri Light"/>
              </a:rPr>
              <a:t>Consistency and standard</a:t>
            </a:r>
          </a:p>
          <a:p>
            <a:pPr marL="457200" indent="-457200">
              <a:buFont typeface="Arial"/>
              <a:buChar char="•"/>
            </a:pPr>
            <a:r>
              <a:rPr lang="en" sz="2600">
                <a:solidFill>
                  <a:srgbClr val="00497E"/>
                </a:solidFill>
                <a:latin typeface="Calibri Light"/>
                <a:cs typeface="Calibri Light"/>
              </a:rPr>
              <a:t>Error prevention</a:t>
            </a:r>
          </a:p>
          <a:p>
            <a:pPr marL="457200" indent="-457200">
              <a:buFont typeface="Arial"/>
              <a:buChar char="•"/>
            </a:pPr>
            <a:r>
              <a:rPr lang="en" sz="2600">
                <a:solidFill>
                  <a:srgbClr val="00497E"/>
                </a:solidFill>
                <a:latin typeface="Calibri Light"/>
                <a:cs typeface="Calibri Light"/>
              </a:rPr>
              <a:t>Recognition</a:t>
            </a:r>
          </a:p>
          <a:p>
            <a:pPr marL="457200" indent="-457200">
              <a:buFont typeface="Arial"/>
              <a:buChar char="•"/>
            </a:pPr>
            <a:endParaRPr lang="en" sz="2600" b="1">
              <a:solidFill>
                <a:srgbClr val="00497E"/>
              </a:solidFill>
              <a:latin typeface="Calibri Light"/>
              <a:cs typeface="Calibri Ligh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F741FF-F985-C878-AED0-80689E87F617}"/>
              </a:ext>
            </a:extLst>
          </p:cNvPr>
          <p:cNvSpPr txBox="1">
            <a:spLocks/>
          </p:cNvSpPr>
          <p:nvPr/>
        </p:nvSpPr>
        <p:spPr>
          <a:xfrm>
            <a:off x="735932" y="5499941"/>
            <a:ext cx="2444412" cy="523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3600" b="1">
                <a:solidFill>
                  <a:srgbClr val="00497E"/>
                </a:solidFill>
                <a:latin typeface="Calibri Light"/>
                <a:cs typeface="Calibri Light"/>
              </a:rPr>
              <a:t>Severity:</a:t>
            </a:r>
            <a:r>
              <a:rPr lang="en" sz="3600">
                <a:solidFill>
                  <a:srgbClr val="00497E"/>
                </a:solidFill>
                <a:latin typeface="Calibri Light"/>
                <a:cs typeface="Calibri Light"/>
              </a:rPr>
              <a:t> </a:t>
            </a:r>
            <a:r>
              <a:rPr lang="en" sz="3600">
                <a:solidFill>
                  <a:srgbClr val="C00000"/>
                </a:solidFill>
                <a:latin typeface="Calibri Light"/>
                <a:cs typeface="Calibri Light"/>
              </a:rPr>
              <a:t>4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416B806-7998-551C-E8C4-594FE755E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999" y="1977518"/>
            <a:ext cx="933450" cy="33337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FD02893-B8DD-61B1-10FF-70107A21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2" y="173505"/>
            <a:ext cx="11840274" cy="1325563"/>
          </a:xfrm>
        </p:spPr>
        <p:txBody>
          <a:bodyPr>
            <a:normAutofit/>
          </a:bodyPr>
          <a:lstStyle/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Heuristic Evaluation</a:t>
            </a:r>
          </a:p>
        </p:txBody>
      </p:sp>
    </p:spTree>
    <p:extLst>
      <p:ext uri="{BB962C8B-B14F-4D97-AF65-F5344CB8AC3E}">
        <p14:creationId xmlns:p14="http://schemas.microsoft.com/office/powerpoint/2010/main" val="422303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E0F904E-B301-69F9-70DE-9E84B9B604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278"/>
            <a:ext cx="12192000" cy="17157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13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3815E9-8929-FB56-A846-AE0D497C1D5E}"/>
              </a:ext>
            </a:extLst>
          </p:cNvPr>
          <p:cNvSpPr txBox="1">
            <a:spLocks/>
          </p:cNvSpPr>
          <p:nvPr/>
        </p:nvSpPr>
        <p:spPr>
          <a:xfrm>
            <a:off x="679783" y="1745243"/>
            <a:ext cx="5001123" cy="17157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800" b="1">
                <a:solidFill>
                  <a:srgbClr val="00497E"/>
                </a:solidFill>
                <a:latin typeface="Calibri Light"/>
                <a:cs typeface="Calibri Light"/>
              </a:rPr>
              <a:t>Issue ID 28: </a:t>
            </a:r>
            <a:r>
              <a:rPr lang="en" sz="2800">
                <a:solidFill>
                  <a:srgbClr val="00497E"/>
                </a:solidFill>
                <a:latin typeface="Calibri Light"/>
                <a:cs typeface="Calibri Light"/>
              </a:rPr>
              <a:t>Poor login UI</a:t>
            </a:r>
          </a:p>
          <a:p>
            <a:endParaRPr lang="en" sz="2800" b="1">
              <a:solidFill>
                <a:srgbClr val="00497E"/>
              </a:solidFill>
              <a:latin typeface="Calibri Light"/>
              <a:cs typeface="Calibri Light"/>
            </a:endParaRPr>
          </a:p>
          <a:p>
            <a:r>
              <a:rPr lang="en" sz="2800" b="1">
                <a:solidFill>
                  <a:srgbClr val="00497E"/>
                </a:solidFill>
                <a:latin typeface="Calibri Light"/>
                <a:cs typeface="Calibri Light"/>
              </a:rPr>
              <a:t>Description:</a:t>
            </a:r>
          </a:p>
          <a:p>
            <a:pPr marL="457200" indent="-457200">
              <a:buFont typeface="Arial"/>
              <a:buChar char="•"/>
            </a:pPr>
            <a:r>
              <a:rPr lang="en" sz="2800">
                <a:solidFill>
                  <a:srgbClr val="00497E"/>
                </a:solidFill>
                <a:latin typeface="Calibri Light"/>
                <a:cs typeface="Calibri Light"/>
              </a:rPr>
              <a:t>No return button</a:t>
            </a:r>
            <a:endParaRPr lang="en">
              <a:latin typeface="Calibri Light"/>
              <a:cs typeface="Calibri Light" panose="020F03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>
                <a:solidFill>
                  <a:srgbClr val="00497E"/>
                </a:solidFill>
                <a:latin typeface="Calibri Light"/>
                <a:cs typeface="Calibri Light"/>
              </a:rPr>
              <a:t>Incorrect order of validation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3E4247-4E20-5D2C-B14F-BFA86BABC27E}"/>
              </a:ext>
            </a:extLst>
          </p:cNvPr>
          <p:cNvSpPr txBox="1">
            <a:spLocks/>
          </p:cNvSpPr>
          <p:nvPr/>
        </p:nvSpPr>
        <p:spPr>
          <a:xfrm>
            <a:off x="679782" y="3598507"/>
            <a:ext cx="5001123" cy="2358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2400">
                <a:solidFill>
                  <a:srgbClr val="00497E"/>
                </a:solidFill>
                <a:latin typeface="Calibri Light"/>
                <a:cs typeface="Calibri Light"/>
              </a:rPr>
              <a:t>Heuristic Set </a:t>
            </a:r>
            <a:r>
              <a:rPr lang="en" sz="2400">
                <a:solidFill>
                  <a:srgbClr val="C00000"/>
                </a:solidFill>
                <a:latin typeface="Calibri Light"/>
                <a:cs typeface="Calibri Light"/>
              </a:rPr>
              <a:t>violation</a:t>
            </a:r>
            <a:r>
              <a:rPr lang="en" sz="2400">
                <a:solidFill>
                  <a:srgbClr val="00497E"/>
                </a:solidFill>
                <a:latin typeface="Calibri Light"/>
                <a:cs typeface="Calibri Light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>
                <a:solidFill>
                  <a:srgbClr val="00497E"/>
                </a:solidFill>
                <a:latin typeface="Calibri Light"/>
                <a:cs typeface="Calibri Light"/>
              </a:rPr>
              <a:t>Error 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>
                <a:solidFill>
                  <a:srgbClr val="00497E"/>
                </a:solidFill>
                <a:latin typeface="Calibri Light"/>
                <a:cs typeface="Calibri Light"/>
              </a:rPr>
              <a:t>Help users recognize, diagnose and recover for errors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F741FF-F985-C878-AED0-80689E87F617}"/>
              </a:ext>
            </a:extLst>
          </p:cNvPr>
          <p:cNvSpPr txBox="1">
            <a:spLocks/>
          </p:cNvSpPr>
          <p:nvPr/>
        </p:nvSpPr>
        <p:spPr>
          <a:xfrm>
            <a:off x="679783" y="5525542"/>
            <a:ext cx="2444412" cy="523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3600" b="1">
                <a:solidFill>
                  <a:srgbClr val="00497E"/>
                </a:solidFill>
                <a:latin typeface="Calibri Light"/>
                <a:cs typeface="Calibri Light"/>
              </a:rPr>
              <a:t>Severity:</a:t>
            </a:r>
            <a:r>
              <a:rPr lang="en" sz="3600">
                <a:solidFill>
                  <a:srgbClr val="00497E"/>
                </a:solidFill>
                <a:latin typeface="Calibri Light"/>
                <a:cs typeface="Calibri Light"/>
              </a:rPr>
              <a:t> </a:t>
            </a:r>
            <a:r>
              <a:rPr lang="en" sz="3600">
                <a:solidFill>
                  <a:srgbClr val="C00000"/>
                </a:solidFill>
                <a:latin typeface="Calibri Light"/>
                <a:cs typeface="Calibri Light"/>
              </a:rPr>
              <a:t>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63FDF3-48DB-567A-8E51-D2C64C3E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2" y="173505"/>
            <a:ext cx="11840274" cy="1325563"/>
          </a:xfrm>
        </p:spPr>
        <p:txBody>
          <a:bodyPr>
            <a:normAutofit/>
          </a:bodyPr>
          <a:lstStyle/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Heuristic Evaluation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E3893DEF-5F58-2FA1-2C3B-52BC7979C6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r="51507" b="44394"/>
          <a:stretch/>
        </p:blipFill>
        <p:spPr>
          <a:xfrm>
            <a:off x="6054969" y="1898641"/>
            <a:ext cx="2881015" cy="156232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AC5C69A-A96B-F5C7-AF30-9A350C92F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69" y="3860539"/>
            <a:ext cx="2881014" cy="1548193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19A033D6-1252-7264-0B83-0CDFE1BEE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592" y="3881569"/>
            <a:ext cx="2756758" cy="15271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214D6C-F6E0-10B9-5A0F-9DE649BFCF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551" r="8483" b="9642"/>
          <a:stretch/>
        </p:blipFill>
        <p:spPr>
          <a:xfrm>
            <a:off x="9149592" y="1928898"/>
            <a:ext cx="2756758" cy="1527163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7ECB2A-4007-312B-3472-F4205F5216EB}"/>
              </a:ext>
            </a:extLst>
          </p:cNvPr>
          <p:cNvSpPr/>
          <p:nvPr/>
        </p:nvSpPr>
        <p:spPr>
          <a:xfrm>
            <a:off x="8819535" y="2692479"/>
            <a:ext cx="490512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109903C-D5B4-4724-1DEE-3E6962BCD512}"/>
              </a:ext>
            </a:extLst>
          </p:cNvPr>
          <p:cNvSpPr/>
          <p:nvPr/>
        </p:nvSpPr>
        <p:spPr>
          <a:xfrm rot="8476523">
            <a:off x="8380719" y="3478575"/>
            <a:ext cx="1087900" cy="3689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9D2805D-8862-BB9F-8E11-349369BEF888}"/>
              </a:ext>
            </a:extLst>
          </p:cNvPr>
          <p:cNvSpPr/>
          <p:nvPr/>
        </p:nvSpPr>
        <p:spPr>
          <a:xfrm>
            <a:off x="8736637" y="4409774"/>
            <a:ext cx="490512" cy="3651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tton Go Back Sticker - Button Go Back Slide Back - Discover &amp; Share GIFs">
            <a:extLst>
              <a:ext uri="{FF2B5EF4-FFF2-40B4-BE49-F238E27FC236}">
                <a16:creationId xmlns:a16="http://schemas.microsoft.com/office/drawing/2014/main" id="{839D2D40-E4E4-AFA5-2F2C-6B2754129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712" y="5651140"/>
            <a:ext cx="2602158" cy="76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FF3CF39B-D4FA-740D-3F7C-5788EC17A8F8}"/>
              </a:ext>
            </a:extLst>
          </p:cNvPr>
          <p:cNvSpPr/>
          <p:nvPr/>
        </p:nvSpPr>
        <p:spPr>
          <a:xfrm>
            <a:off x="7943151" y="5254030"/>
            <a:ext cx="1920066" cy="1562325"/>
          </a:xfrm>
          <a:prstGeom prst="mathMultiply">
            <a:avLst>
              <a:gd name="adj1" fmla="val 464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7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5890B2A6-844B-E44B-6A79-5A31D60B5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278"/>
            <a:ext cx="12192000" cy="1715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89920-2137-5962-081E-B4E310BF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2" y="173505"/>
            <a:ext cx="11840274" cy="1325563"/>
          </a:xfrm>
        </p:spPr>
        <p:txBody>
          <a:bodyPr>
            <a:normAutofit/>
          </a:bodyPr>
          <a:lstStyle/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Cognitive Walkthrough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563671-080A-133D-C777-489C561AA560}"/>
              </a:ext>
            </a:extLst>
          </p:cNvPr>
          <p:cNvSpPr txBox="1">
            <a:spLocks/>
          </p:cNvSpPr>
          <p:nvPr/>
        </p:nvSpPr>
        <p:spPr>
          <a:xfrm>
            <a:off x="639677" y="1716001"/>
            <a:ext cx="10846470" cy="47863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b="1">
                <a:solidFill>
                  <a:srgbClr val="00497E"/>
                </a:solidFill>
                <a:cs typeface="Calibri Light"/>
              </a:rPr>
              <a:t>Task: </a:t>
            </a:r>
            <a:r>
              <a:rPr lang="en" sz="2400">
                <a:solidFill>
                  <a:srgbClr val="00497E"/>
                </a:solidFill>
                <a:cs typeface="Calibri Light"/>
              </a:rPr>
              <a:t>Look for weekly events / news during the week of 23th March 2020</a:t>
            </a:r>
            <a:endParaRPr lang="en" sz="2000">
              <a:solidFill>
                <a:srgbClr val="00497E"/>
              </a:solidFill>
              <a:cs typeface="Calibri Light"/>
            </a:endParaRPr>
          </a:p>
          <a:p>
            <a:pPr marL="457200" indent="-457200">
              <a:buFont typeface="Arial"/>
              <a:buChar char="•"/>
            </a:pPr>
            <a:endParaRPr lang="en" sz="2400" b="1">
              <a:solidFill>
                <a:srgbClr val="00497E"/>
              </a:solidFill>
              <a:cs typeface="Calibri Light"/>
            </a:endParaRPr>
          </a:p>
          <a:p>
            <a:pPr marL="457200" indent="-457200">
              <a:buFont typeface="Arial"/>
              <a:buChar char="•"/>
            </a:pPr>
            <a:r>
              <a:rPr lang="en" sz="2400" b="1">
                <a:solidFill>
                  <a:srgbClr val="00497E"/>
                </a:solidFill>
                <a:cs typeface="Calibri Light"/>
              </a:rPr>
              <a:t>Target users:  </a:t>
            </a:r>
            <a:r>
              <a:rPr lang="en" sz="2400">
                <a:solidFill>
                  <a:srgbClr val="00497E"/>
                </a:solidFill>
                <a:cs typeface="Calibri Light"/>
              </a:rPr>
              <a:t>Any staff, teachers or students of the SOA</a:t>
            </a:r>
            <a:endParaRPr lang="en" sz="2000">
              <a:solidFill>
                <a:srgbClr val="00497E"/>
              </a:solidFill>
              <a:cs typeface="Calibri Light"/>
            </a:endParaRPr>
          </a:p>
          <a:p>
            <a:endParaRPr lang="en" sz="2000">
              <a:solidFill>
                <a:srgbClr val="00497E"/>
              </a:solidFill>
              <a:cs typeface="Calibri Light"/>
            </a:endParaRPr>
          </a:p>
          <a:p>
            <a:pPr marL="457200" indent="-457200">
              <a:buFont typeface="Arial"/>
              <a:buChar char="•"/>
            </a:pPr>
            <a:r>
              <a:rPr lang="en" sz="2400" b="1">
                <a:solidFill>
                  <a:srgbClr val="00497E"/>
                </a:solidFill>
                <a:cs typeface="Calibri Light"/>
              </a:rPr>
              <a:t>Actions identified in the task:</a:t>
            </a:r>
          </a:p>
          <a:p>
            <a:pPr marL="914400" lvl="1" indent="-457200">
              <a:buFont typeface="Arial"/>
              <a:buChar char="•"/>
            </a:pPr>
            <a:r>
              <a:rPr lang="en" sz="200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Go to the mainpage and access “News”</a:t>
            </a:r>
          </a:p>
          <a:p>
            <a:pPr marL="914400" lvl="1" indent="-457200">
              <a:buFont typeface="Arial"/>
              <a:buChar char="•"/>
            </a:pPr>
            <a:r>
              <a:rPr lang="en" sz="200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Access “Letter Archive”</a:t>
            </a:r>
          </a:p>
          <a:p>
            <a:pPr marL="914400" lvl="1" indent="-457200">
              <a:buFont typeface="Arial"/>
              <a:buChar char="•"/>
            </a:pPr>
            <a:r>
              <a:rPr lang="en" sz="200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Select Week at SOA</a:t>
            </a:r>
          </a:p>
          <a:p>
            <a:pPr marL="914400" lvl="1" indent="-457200">
              <a:buFont typeface="Arial"/>
              <a:buChar char="•"/>
            </a:pPr>
            <a:r>
              <a:rPr lang="en" sz="200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Refresh the page (F5)</a:t>
            </a:r>
          </a:p>
          <a:p>
            <a:pPr marL="914400" lvl="1" indent="-457200">
              <a:buFont typeface="Arial"/>
              <a:buChar char="•"/>
            </a:pPr>
            <a:r>
              <a:rPr lang="en" sz="200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Scroll down to the requested date</a:t>
            </a:r>
          </a:p>
          <a:p>
            <a:endParaRPr lang="en" sz="2400" b="1">
              <a:solidFill>
                <a:srgbClr val="00497E"/>
              </a:solidFill>
              <a:cs typeface="Calibri Light"/>
            </a:endParaRPr>
          </a:p>
          <a:p>
            <a:pPr marL="457200" indent="-457200">
              <a:buFont typeface="Arial"/>
              <a:buChar char="•"/>
            </a:pPr>
            <a:r>
              <a:rPr lang="en" sz="2400" b="1">
                <a:solidFill>
                  <a:srgbClr val="00497E"/>
                </a:solidFill>
                <a:latin typeface="Calibri Light"/>
                <a:ea typeface="+mj-lt"/>
                <a:cs typeface="+mj-lt"/>
              </a:rPr>
              <a:t>Streamlined Cognitive Walkthrough </a:t>
            </a:r>
            <a:r>
              <a:rPr lang="en" sz="2400">
                <a:solidFill>
                  <a:srgbClr val="00497E"/>
                </a:solidFill>
                <a:latin typeface="Calibri Light"/>
                <a:ea typeface="+mj-lt"/>
                <a:cs typeface="+mj-lt"/>
              </a:rPr>
              <a:t>(Spencer, 2000)</a:t>
            </a:r>
            <a:endParaRPr lang="en" sz="2400" b="1">
              <a:solidFill>
                <a:srgbClr val="00497E"/>
              </a:solidFill>
              <a:cs typeface="Calibri Light"/>
            </a:endParaRPr>
          </a:p>
          <a:p>
            <a:pPr marL="914400" lvl="1" indent="-457200">
              <a:buFont typeface="Arial"/>
              <a:buChar char="•"/>
            </a:pPr>
            <a:r>
              <a:rPr lang="en" sz="2000" b="1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Q1: </a:t>
            </a:r>
            <a:r>
              <a:rPr lang="en" sz="200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Will the user </a:t>
            </a:r>
            <a:r>
              <a:rPr lang="en" sz="2000" b="1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know what to do</a:t>
            </a:r>
            <a:r>
              <a:rPr lang="en" sz="200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 at this step?</a:t>
            </a:r>
          </a:p>
          <a:p>
            <a:pPr marL="914400" lvl="1" indent="-457200">
              <a:buFont typeface="Arial"/>
              <a:buChar char="•"/>
            </a:pPr>
            <a:r>
              <a:rPr lang="en" sz="2000" b="1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Q2: </a:t>
            </a:r>
            <a:r>
              <a:rPr lang="en" sz="200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If the user does the </a:t>
            </a:r>
            <a:r>
              <a:rPr lang="en" sz="2000" b="1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right thing</a:t>
            </a:r>
            <a:r>
              <a:rPr lang="en" sz="200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, will they</a:t>
            </a:r>
            <a:r>
              <a:rPr lang="en" sz="2000" b="1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 know</a:t>
            </a:r>
            <a:r>
              <a:rPr lang="en" sz="200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 that did the right thing, and are</a:t>
            </a:r>
            <a:r>
              <a:rPr lang="en" sz="2000" b="1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 making progress</a:t>
            </a:r>
            <a:r>
              <a:rPr lang="en" sz="200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 towards their goal?</a:t>
            </a:r>
            <a:endParaRPr lang="en" sz="2000" b="1">
              <a:solidFill>
                <a:srgbClr val="00497E"/>
              </a:solidFill>
              <a:latin typeface="+mj-lt"/>
              <a:ea typeface="+mj-ea"/>
              <a:cs typeface="Calibri Light"/>
            </a:endParaRPr>
          </a:p>
          <a:p>
            <a:pPr marL="914400" lvl="1" indent="-457200">
              <a:buFont typeface="Arial"/>
              <a:buChar char="•"/>
            </a:pPr>
            <a:r>
              <a:rPr lang="en" sz="100">
                <a:solidFill>
                  <a:srgbClr val="00497E"/>
                </a:solidFill>
                <a:cs typeface="Calibri Light"/>
              </a:rPr>
              <a:t>w </a:t>
            </a:r>
          </a:p>
        </p:txBody>
      </p:sp>
      <p:grpSp>
        <p:nvGrpSpPr>
          <p:cNvPr id="9" name="Google Shape;1896;p37">
            <a:extLst>
              <a:ext uri="{FF2B5EF4-FFF2-40B4-BE49-F238E27FC236}">
                <a16:creationId xmlns:a16="http://schemas.microsoft.com/office/drawing/2014/main" id="{9CF7EDF4-8E7B-3178-26C6-0FBC084A66BD}"/>
              </a:ext>
            </a:extLst>
          </p:cNvPr>
          <p:cNvGrpSpPr/>
          <p:nvPr/>
        </p:nvGrpSpPr>
        <p:grpSpPr>
          <a:xfrm>
            <a:off x="7934177" y="2470315"/>
            <a:ext cx="3931394" cy="2671685"/>
            <a:chOff x="862950" y="825025"/>
            <a:chExt cx="5862650" cy="4111175"/>
          </a:xfrm>
        </p:grpSpPr>
        <p:sp>
          <p:nvSpPr>
            <p:cNvPr id="11" name="Google Shape;1897;p37">
              <a:extLst>
                <a:ext uri="{FF2B5EF4-FFF2-40B4-BE49-F238E27FC236}">
                  <a16:creationId xmlns:a16="http://schemas.microsoft.com/office/drawing/2014/main" id="{C0B715A4-9EAD-58D9-DDC7-6E2ADD313DBC}"/>
                </a:ext>
              </a:extLst>
            </p:cNvPr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98;p37">
              <a:extLst>
                <a:ext uri="{FF2B5EF4-FFF2-40B4-BE49-F238E27FC236}">
                  <a16:creationId xmlns:a16="http://schemas.microsoft.com/office/drawing/2014/main" id="{59F91331-DCAB-33FF-4695-FCC05A062FA7}"/>
                </a:ext>
              </a:extLst>
            </p:cNvPr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F9F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99;p37">
              <a:extLst>
                <a:ext uri="{FF2B5EF4-FFF2-40B4-BE49-F238E27FC236}">
                  <a16:creationId xmlns:a16="http://schemas.microsoft.com/office/drawing/2014/main" id="{623E0393-AA29-37E5-B039-ED8DAF8A7C63}"/>
                </a:ext>
              </a:extLst>
            </p:cNvPr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0;p37">
              <a:extLst>
                <a:ext uri="{FF2B5EF4-FFF2-40B4-BE49-F238E27FC236}">
                  <a16:creationId xmlns:a16="http://schemas.microsoft.com/office/drawing/2014/main" id="{6EF6514A-5203-E428-6E26-40E1895A97C9}"/>
                </a:ext>
              </a:extLst>
            </p:cNvPr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1;p37">
              <a:extLst>
                <a:ext uri="{FF2B5EF4-FFF2-40B4-BE49-F238E27FC236}">
                  <a16:creationId xmlns:a16="http://schemas.microsoft.com/office/drawing/2014/main" id="{D3FB30AC-A598-67B4-A19F-B168FA90E55A}"/>
                </a:ext>
              </a:extLst>
            </p:cNvPr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2;p37">
              <a:extLst>
                <a:ext uri="{FF2B5EF4-FFF2-40B4-BE49-F238E27FC236}">
                  <a16:creationId xmlns:a16="http://schemas.microsoft.com/office/drawing/2014/main" id="{0422EEBB-D5D4-A45D-4978-4A236F77D237}"/>
                </a:ext>
              </a:extLst>
            </p:cNvPr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3;p37">
              <a:extLst>
                <a:ext uri="{FF2B5EF4-FFF2-40B4-BE49-F238E27FC236}">
                  <a16:creationId xmlns:a16="http://schemas.microsoft.com/office/drawing/2014/main" id="{D1719363-15D7-7DD8-DB90-6FD42487B48D}"/>
                </a:ext>
              </a:extLst>
            </p:cNvPr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4;p37">
              <a:extLst>
                <a:ext uri="{FF2B5EF4-FFF2-40B4-BE49-F238E27FC236}">
                  <a16:creationId xmlns:a16="http://schemas.microsoft.com/office/drawing/2014/main" id="{EE383981-249A-7D55-C013-810E92328FAF}"/>
                </a:ext>
              </a:extLst>
            </p:cNvPr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5;p37">
              <a:extLst>
                <a:ext uri="{FF2B5EF4-FFF2-40B4-BE49-F238E27FC236}">
                  <a16:creationId xmlns:a16="http://schemas.microsoft.com/office/drawing/2014/main" id="{89DBF091-E0A4-CC8E-D9F3-FD391F666A38}"/>
                </a:ext>
              </a:extLst>
            </p:cNvPr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6;p37">
              <a:extLst>
                <a:ext uri="{FF2B5EF4-FFF2-40B4-BE49-F238E27FC236}">
                  <a16:creationId xmlns:a16="http://schemas.microsoft.com/office/drawing/2014/main" id="{C15558BB-6AD5-71ED-48CC-ABD8C159EA23}"/>
                </a:ext>
              </a:extLst>
            </p:cNvPr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7;p37">
              <a:extLst>
                <a:ext uri="{FF2B5EF4-FFF2-40B4-BE49-F238E27FC236}">
                  <a16:creationId xmlns:a16="http://schemas.microsoft.com/office/drawing/2014/main" id="{A10BFF00-E8C8-5A75-7819-DEC19D75065D}"/>
                </a:ext>
              </a:extLst>
            </p:cNvPr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8;p37">
              <a:extLst>
                <a:ext uri="{FF2B5EF4-FFF2-40B4-BE49-F238E27FC236}">
                  <a16:creationId xmlns:a16="http://schemas.microsoft.com/office/drawing/2014/main" id="{A1580B1C-5246-2E2C-85B0-C52FE7854FE1}"/>
                </a:ext>
              </a:extLst>
            </p:cNvPr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09;p37">
              <a:extLst>
                <a:ext uri="{FF2B5EF4-FFF2-40B4-BE49-F238E27FC236}">
                  <a16:creationId xmlns:a16="http://schemas.microsoft.com/office/drawing/2014/main" id="{F3B585FE-A000-F097-1BFD-5579590C54F5}"/>
                </a:ext>
              </a:extLst>
            </p:cNvPr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0;p37">
              <a:extLst>
                <a:ext uri="{FF2B5EF4-FFF2-40B4-BE49-F238E27FC236}">
                  <a16:creationId xmlns:a16="http://schemas.microsoft.com/office/drawing/2014/main" id="{EFDF63ED-AD19-387E-DA52-2E41ADEE9AB6}"/>
                </a:ext>
              </a:extLst>
            </p:cNvPr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1;p37">
              <a:extLst>
                <a:ext uri="{FF2B5EF4-FFF2-40B4-BE49-F238E27FC236}">
                  <a16:creationId xmlns:a16="http://schemas.microsoft.com/office/drawing/2014/main" id="{7731299D-089D-68C7-BEC6-E88EEAF9727F}"/>
                </a:ext>
              </a:extLst>
            </p:cNvPr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2;p37">
              <a:extLst>
                <a:ext uri="{FF2B5EF4-FFF2-40B4-BE49-F238E27FC236}">
                  <a16:creationId xmlns:a16="http://schemas.microsoft.com/office/drawing/2014/main" id="{914AF655-3C0C-6C82-943C-15BB058DAD4C}"/>
                </a:ext>
              </a:extLst>
            </p:cNvPr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3;p37">
              <a:extLst>
                <a:ext uri="{FF2B5EF4-FFF2-40B4-BE49-F238E27FC236}">
                  <a16:creationId xmlns:a16="http://schemas.microsoft.com/office/drawing/2014/main" id="{B1812A0F-D1AB-E082-9092-183BC37EA0AF}"/>
                </a:ext>
              </a:extLst>
            </p:cNvPr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4;p37">
              <a:extLst>
                <a:ext uri="{FF2B5EF4-FFF2-40B4-BE49-F238E27FC236}">
                  <a16:creationId xmlns:a16="http://schemas.microsoft.com/office/drawing/2014/main" id="{1B0FF907-713E-4D8C-154B-7F794027E663}"/>
                </a:ext>
              </a:extLst>
            </p:cNvPr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5;p37">
              <a:extLst>
                <a:ext uri="{FF2B5EF4-FFF2-40B4-BE49-F238E27FC236}">
                  <a16:creationId xmlns:a16="http://schemas.microsoft.com/office/drawing/2014/main" id="{B1DC45D7-592D-361E-1F48-DF12441E49CA}"/>
                </a:ext>
              </a:extLst>
            </p:cNvPr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6;p37">
              <a:extLst>
                <a:ext uri="{FF2B5EF4-FFF2-40B4-BE49-F238E27FC236}">
                  <a16:creationId xmlns:a16="http://schemas.microsoft.com/office/drawing/2014/main" id="{E5948048-6011-ADEF-D4CA-B7612CE49EA7}"/>
                </a:ext>
              </a:extLst>
            </p:cNvPr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7;p37">
              <a:extLst>
                <a:ext uri="{FF2B5EF4-FFF2-40B4-BE49-F238E27FC236}">
                  <a16:creationId xmlns:a16="http://schemas.microsoft.com/office/drawing/2014/main" id="{E0BCC469-FF12-F389-A164-44C366E9AF29}"/>
                </a:ext>
              </a:extLst>
            </p:cNvPr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8;p37">
              <a:extLst>
                <a:ext uri="{FF2B5EF4-FFF2-40B4-BE49-F238E27FC236}">
                  <a16:creationId xmlns:a16="http://schemas.microsoft.com/office/drawing/2014/main" id="{EE5DAADA-56DA-7CAE-2743-D449331D3F72}"/>
                </a:ext>
              </a:extLst>
            </p:cNvPr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19;p37">
              <a:extLst>
                <a:ext uri="{FF2B5EF4-FFF2-40B4-BE49-F238E27FC236}">
                  <a16:creationId xmlns:a16="http://schemas.microsoft.com/office/drawing/2014/main" id="{8D05CC30-ACAE-B9DF-4072-B2A9CDE82B5C}"/>
                </a:ext>
              </a:extLst>
            </p:cNvPr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0;p37">
              <a:extLst>
                <a:ext uri="{FF2B5EF4-FFF2-40B4-BE49-F238E27FC236}">
                  <a16:creationId xmlns:a16="http://schemas.microsoft.com/office/drawing/2014/main" id="{0D1AE49E-5CAF-A613-C5A5-0FA1FB3F1C2D}"/>
                </a:ext>
              </a:extLst>
            </p:cNvPr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1;p37">
              <a:extLst>
                <a:ext uri="{FF2B5EF4-FFF2-40B4-BE49-F238E27FC236}">
                  <a16:creationId xmlns:a16="http://schemas.microsoft.com/office/drawing/2014/main" id="{BFFA822C-1445-0E8B-F2E5-3D2AE00A0AB5}"/>
                </a:ext>
              </a:extLst>
            </p:cNvPr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2;p37">
              <a:extLst>
                <a:ext uri="{FF2B5EF4-FFF2-40B4-BE49-F238E27FC236}">
                  <a16:creationId xmlns:a16="http://schemas.microsoft.com/office/drawing/2014/main" id="{2E71CC43-4DB5-EBE9-6FE1-891781EBBB1F}"/>
                </a:ext>
              </a:extLst>
            </p:cNvPr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3;p37">
              <a:extLst>
                <a:ext uri="{FF2B5EF4-FFF2-40B4-BE49-F238E27FC236}">
                  <a16:creationId xmlns:a16="http://schemas.microsoft.com/office/drawing/2014/main" id="{9F2028F7-718E-B117-EFF9-7C47B8D47FAF}"/>
                </a:ext>
              </a:extLst>
            </p:cNvPr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4;p37">
              <a:extLst>
                <a:ext uri="{FF2B5EF4-FFF2-40B4-BE49-F238E27FC236}">
                  <a16:creationId xmlns:a16="http://schemas.microsoft.com/office/drawing/2014/main" id="{CBA118EF-C36A-2751-A375-4F61CD45688F}"/>
                </a:ext>
              </a:extLst>
            </p:cNvPr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5;p37">
              <a:extLst>
                <a:ext uri="{FF2B5EF4-FFF2-40B4-BE49-F238E27FC236}">
                  <a16:creationId xmlns:a16="http://schemas.microsoft.com/office/drawing/2014/main" id="{3C0E6D2D-4D14-83EF-E3AE-4F726CA68487}"/>
                </a:ext>
              </a:extLst>
            </p:cNvPr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6;p37">
              <a:extLst>
                <a:ext uri="{FF2B5EF4-FFF2-40B4-BE49-F238E27FC236}">
                  <a16:creationId xmlns:a16="http://schemas.microsoft.com/office/drawing/2014/main" id="{89128C1B-1254-3BF5-A10B-0567A6E512A0}"/>
                </a:ext>
              </a:extLst>
            </p:cNvPr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7;p37">
              <a:extLst>
                <a:ext uri="{FF2B5EF4-FFF2-40B4-BE49-F238E27FC236}">
                  <a16:creationId xmlns:a16="http://schemas.microsoft.com/office/drawing/2014/main" id="{7CACA6E3-7E01-4756-6E62-5CB64C978D2F}"/>
                </a:ext>
              </a:extLst>
            </p:cNvPr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8;p37">
              <a:extLst>
                <a:ext uri="{FF2B5EF4-FFF2-40B4-BE49-F238E27FC236}">
                  <a16:creationId xmlns:a16="http://schemas.microsoft.com/office/drawing/2014/main" id="{F79B12E7-3EC6-58B4-CEF6-9BFC63054C6A}"/>
                </a:ext>
              </a:extLst>
            </p:cNvPr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29;p37">
              <a:extLst>
                <a:ext uri="{FF2B5EF4-FFF2-40B4-BE49-F238E27FC236}">
                  <a16:creationId xmlns:a16="http://schemas.microsoft.com/office/drawing/2014/main" id="{BD52A8A8-5A13-B70D-2056-92EE6B5AA1FE}"/>
                </a:ext>
              </a:extLst>
            </p:cNvPr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0;p37">
              <a:extLst>
                <a:ext uri="{FF2B5EF4-FFF2-40B4-BE49-F238E27FC236}">
                  <a16:creationId xmlns:a16="http://schemas.microsoft.com/office/drawing/2014/main" id="{589086C8-79D6-7BA5-5F0D-D974EE86698C}"/>
                </a:ext>
              </a:extLst>
            </p:cNvPr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1;p37">
              <a:extLst>
                <a:ext uri="{FF2B5EF4-FFF2-40B4-BE49-F238E27FC236}">
                  <a16:creationId xmlns:a16="http://schemas.microsoft.com/office/drawing/2014/main" id="{C44533CA-D276-0BE2-B2D9-1B4C373B7537}"/>
                </a:ext>
              </a:extLst>
            </p:cNvPr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2;p37">
              <a:extLst>
                <a:ext uri="{FF2B5EF4-FFF2-40B4-BE49-F238E27FC236}">
                  <a16:creationId xmlns:a16="http://schemas.microsoft.com/office/drawing/2014/main" id="{DC824C92-B8D2-933F-F45A-7957EEA313B7}"/>
                </a:ext>
              </a:extLst>
            </p:cNvPr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3;p37">
              <a:extLst>
                <a:ext uri="{FF2B5EF4-FFF2-40B4-BE49-F238E27FC236}">
                  <a16:creationId xmlns:a16="http://schemas.microsoft.com/office/drawing/2014/main" id="{872C88BA-5A38-7891-F9CB-4430DDC6F266}"/>
                </a:ext>
              </a:extLst>
            </p:cNvPr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4;p37">
              <a:extLst>
                <a:ext uri="{FF2B5EF4-FFF2-40B4-BE49-F238E27FC236}">
                  <a16:creationId xmlns:a16="http://schemas.microsoft.com/office/drawing/2014/main" id="{D3F81CDB-B848-E18E-C2E9-B2569276DBB1}"/>
                </a:ext>
              </a:extLst>
            </p:cNvPr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5;p37">
              <a:extLst>
                <a:ext uri="{FF2B5EF4-FFF2-40B4-BE49-F238E27FC236}">
                  <a16:creationId xmlns:a16="http://schemas.microsoft.com/office/drawing/2014/main" id="{6B5C26E6-E118-4A79-F7F1-9D40AE73189D}"/>
                </a:ext>
              </a:extLst>
            </p:cNvPr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6;p37">
              <a:extLst>
                <a:ext uri="{FF2B5EF4-FFF2-40B4-BE49-F238E27FC236}">
                  <a16:creationId xmlns:a16="http://schemas.microsoft.com/office/drawing/2014/main" id="{45F201C9-4424-83BB-9289-00D901323CFA}"/>
                </a:ext>
              </a:extLst>
            </p:cNvPr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7;p37">
              <a:extLst>
                <a:ext uri="{FF2B5EF4-FFF2-40B4-BE49-F238E27FC236}">
                  <a16:creationId xmlns:a16="http://schemas.microsoft.com/office/drawing/2014/main" id="{CD1DF65F-64E7-656F-1891-FF0C11501C2A}"/>
                </a:ext>
              </a:extLst>
            </p:cNvPr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8;p37">
              <a:extLst>
                <a:ext uri="{FF2B5EF4-FFF2-40B4-BE49-F238E27FC236}">
                  <a16:creationId xmlns:a16="http://schemas.microsoft.com/office/drawing/2014/main" id="{882C2CCF-30FE-E589-B19F-09C677EC7B61}"/>
                </a:ext>
              </a:extLst>
            </p:cNvPr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39;p37">
              <a:extLst>
                <a:ext uri="{FF2B5EF4-FFF2-40B4-BE49-F238E27FC236}">
                  <a16:creationId xmlns:a16="http://schemas.microsoft.com/office/drawing/2014/main" id="{490BD29F-69A2-99FD-A06E-5A1AB367178D}"/>
                </a:ext>
              </a:extLst>
            </p:cNvPr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0;p37">
              <a:extLst>
                <a:ext uri="{FF2B5EF4-FFF2-40B4-BE49-F238E27FC236}">
                  <a16:creationId xmlns:a16="http://schemas.microsoft.com/office/drawing/2014/main" id="{A7B494E7-D6C6-327F-B578-CD49BF947520}"/>
                </a:ext>
              </a:extLst>
            </p:cNvPr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1;p37">
              <a:extLst>
                <a:ext uri="{FF2B5EF4-FFF2-40B4-BE49-F238E27FC236}">
                  <a16:creationId xmlns:a16="http://schemas.microsoft.com/office/drawing/2014/main" id="{64F3BD57-FF18-E7ED-7AA9-00C3836EABD8}"/>
                </a:ext>
              </a:extLst>
            </p:cNvPr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2;p37">
              <a:extLst>
                <a:ext uri="{FF2B5EF4-FFF2-40B4-BE49-F238E27FC236}">
                  <a16:creationId xmlns:a16="http://schemas.microsoft.com/office/drawing/2014/main" id="{40CBFB00-F001-4A60-EE79-C11C70764813}"/>
                </a:ext>
              </a:extLst>
            </p:cNvPr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3;p37">
              <a:extLst>
                <a:ext uri="{FF2B5EF4-FFF2-40B4-BE49-F238E27FC236}">
                  <a16:creationId xmlns:a16="http://schemas.microsoft.com/office/drawing/2014/main" id="{932095AC-BBBC-88FC-B1E8-8FCA8EBEA80A}"/>
                </a:ext>
              </a:extLst>
            </p:cNvPr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4;p37">
              <a:extLst>
                <a:ext uri="{FF2B5EF4-FFF2-40B4-BE49-F238E27FC236}">
                  <a16:creationId xmlns:a16="http://schemas.microsoft.com/office/drawing/2014/main" id="{C385D8AF-F7B6-61BF-82F2-19DCFEC83C39}"/>
                </a:ext>
              </a:extLst>
            </p:cNvPr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5;p37">
              <a:extLst>
                <a:ext uri="{FF2B5EF4-FFF2-40B4-BE49-F238E27FC236}">
                  <a16:creationId xmlns:a16="http://schemas.microsoft.com/office/drawing/2014/main" id="{E8F5E386-B26A-6959-330A-6D87FB7A54CA}"/>
                </a:ext>
              </a:extLst>
            </p:cNvPr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6;p37">
              <a:extLst>
                <a:ext uri="{FF2B5EF4-FFF2-40B4-BE49-F238E27FC236}">
                  <a16:creationId xmlns:a16="http://schemas.microsoft.com/office/drawing/2014/main" id="{BA8E0A4E-6659-778E-3A21-5F396B0C3BAA}"/>
                </a:ext>
              </a:extLst>
            </p:cNvPr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7;p37">
              <a:extLst>
                <a:ext uri="{FF2B5EF4-FFF2-40B4-BE49-F238E27FC236}">
                  <a16:creationId xmlns:a16="http://schemas.microsoft.com/office/drawing/2014/main" id="{464FCF3B-C9C5-FF37-6129-F1647B2E994F}"/>
                </a:ext>
              </a:extLst>
            </p:cNvPr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8;p37">
              <a:extLst>
                <a:ext uri="{FF2B5EF4-FFF2-40B4-BE49-F238E27FC236}">
                  <a16:creationId xmlns:a16="http://schemas.microsoft.com/office/drawing/2014/main" id="{37FA689B-7E81-399E-1FC3-218BF3AB19C2}"/>
                </a:ext>
              </a:extLst>
            </p:cNvPr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49;p37">
              <a:extLst>
                <a:ext uri="{FF2B5EF4-FFF2-40B4-BE49-F238E27FC236}">
                  <a16:creationId xmlns:a16="http://schemas.microsoft.com/office/drawing/2014/main" id="{8138A3C8-2715-FCB1-51D8-BCAFAB053A6C}"/>
                </a:ext>
              </a:extLst>
            </p:cNvPr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50;p37">
              <a:extLst>
                <a:ext uri="{FF2B5EF4-FFF2-40B4-BE49-F238E27FC236}">
                  <a16:creationId xmlns:a16="http://schemas.microsoft.com/office/drawing/2014/main" id="{0E00A211-886B-7362-78FF-628DB29C4F89}"/>
                </a:ext>
              </a:extLst>
            </p:cNvPr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51;p37">
              <a:extLst>
                <a:ext uri="{FF2B5EF4-FFF2-40B4-BE49-F238E27FC236}">
                  <a16:creationId xmlns:a16="http://schemas.microsoft.com/office/drawing/2014/main" id="{B32E6BCF-E7D7-7575-0434-41C8A66AF063}"/>
                </a:ext>
              </a:extLst>
            </p:cNvPr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52;p37">
              <a:extLst>
                <a:ext uri="{FF2B5EF4-FFF2-40B4-BE49-F238E27FC236}">
                  <a16:creationId xmlns:a16="http://schemas.microsoft.com/office/drawing/2014/main" id="{CD0DC3D8-FF50-D8EC-EB63-C0694A01D51E}"/>
                </a:ext>
              </a:extLst>
            </p:cNvPr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53;p37">
              <a:extLst>
                <a:ext uri="{FF2B5EF4-FFF2-40B4-BE49-F238E27FC236}">
                  <a16:creationId xmlns:a16="http://schemas.microsoft.com/office/drawing/2014/main" id="{6AAFD540-2DC8-BFD9-BB92-3419399F361D}"/>
                </a:ext>
              </a:extLst>
            </p:cNvPr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54;p37">
              <a:extLst>
                <a:ext uri="{FF2B5EF4-FFF2-40B4-BE49-F238E27FC236}">
                  <a16:creationId xmlns:a16="http://schemas.microsoft.com/office/drawing/2014/main" id="{F30B8456-D56E-E865-6DEB-3A84A4597FD0}"/>
                </a:ext>
              </a:extLst>
            </p:cNvPr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55;p37">
              <a:extLst>
                <a:ext uri="{FF2B5EF4-FFF2-40B4-BE49-F238E27FC236}">
                  <a16:creationId xmlns:a16="http://schemas.microsoft.com/office/drawing/2014/main" id="{7A279A96-992C-90EB-92CD-79682931896F}"/>
                </a:ext>
              </a:extLst>
            </p:cNvPr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56;p37">
              <a:extLst>
                <a:ext uri="{FF2B5EF4-FFF2-40B4-BE49-F238E27FC236}">
                  <a16:creationId xmlns:a16="http://schemas.microsoft.com/office/drawing/2014/main" id="{536DE616-8380-8F1A-76DF-07E5B696AEC7}"/>
                </a:ext>
              </a:extLst>
            </p:cNvPr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57;p37">
              <a:extLst>
                <a:ext uri="{FF2B5EF4-FFF2-40B4-BE49-F238E27FC236}">
                  <a16:creationId xmlns:a16="http://schemas.microsoft.com/office/drawing/2014/main" id="{1EDB1B3C-790C-399C-A04F-EAEBCF98A30C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58;p37">
              <a:extLst>
                <a:ext uri="{FF2B5EF4-FFF2-40B4-BE49-F238E27FC236}">
                  <a16:creationId xmlns:a16="http://schemas.microsoft.com/office/drawing/2014/main" id="{A35CEC89-E3EE-FF56-A561-ABFC119E102A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59;p37">
              <a:extLst>
                <a:ext uri="{FF2B5EF4-FFF2-40B4-BE49-F238E27FC236}">
                  <a16:creationId xmlns:a16="http://schemas.microsoft.com/office/drawing/2014/main" id="{3121E57D-BCEC-FADF-8557-FCE3972DD7D3}"/>
                </a:ext>
              </a:extLst>
            </p:cNvPr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60;p37">
              <a:extLst>
                <a:ext uri="{FF2B5EF4-FFF2-40B4-BE49-F238E27FC236}">
                  <a16:creationId xmlns:a16="http://schemas.microsoft.com/office/drawing/2014/main" id="{0AA827A1-159F-A424-A781-2D8E7B5EEF25}"/>
                </a:ext>
              </a:extLst>
            </p:cNvPr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61;p37">
              <a:extLst>
                <a:ext uri="{FF2B5EF4-FFF2-40B4-BE49-F238E27FC236}">
                  <a16:creationId xmlns:a16="http://schemas.microsoft.com/office/drawing/2014/main" id="{870223CF-6AB4-C9D1-71F2-565BF2EA59BF}"/>
                </a:ext>
              </a:extLst>
            </p:cNvPr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62;p37">
              <a:extLst>
                <a:ext uri="{FF2B5EF4-FFF2-40B4-BE49-F238E27FC236}">
                  <a16:creationId xmlns:a16="http://schemas.microsoft.com/office/drawing/2014/main" id="{10E55777-CD31-EE1E-79C7-D0D7594555E6}"/>
                </a:ext>
              </a:extLst>
            </p:cNvPr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63;p37">
              <a:extLst>
                <a:ext uri="{FF2B5EF4-FFF2-40B4-BE49-F238E27FC236}">
                  <a16:creationId xmlns:a16="http://schemas.microsoft.com/office/drawing/2014/main" id="{D7F1A4A9-5E54-937E-0D6B-EE0F1C974898}"/>
                </a:ext>
              </a:extLst>
            </p:cNvPr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64;p37">
              <a:extLst>
                <a:ext uri="{FF2B5EF4-FFF2-40B4-BE49-F238E27FC236}">
                  <a16:creationId xmlns:a16="http://schemas.microsoft.com/office/drawing/2014/main" id="{DE20976A-8FCF-E2A7-EFDA-DA362681269E}"/>
                </a:ext>
              </a:extLst>
            </p:cNvPr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65;p37">
              <a:extLst>
                <a:ext uri="{FF2B5EF4-FFF2-40B4-BE49-F238E27FC236}">
                  <a16:creationId xmlns:a16="http://schemas.microsoft.com/office/drawing/2014/main" id="{452AB9AE-B3B4-ECD2-8C00-8FE9017312FE}"/>
                </a:ext>
              </a:extLst>
            </p:cNvPr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66;p37">
              <a:extLst>
                <a:ext uri="{FF2B5EF4-FFF2-40B4-BE49-F238E27FC236}">
                  <a16:creationId xmlns:a16="http://schemas.microsoft.com/office/drawing/2014/main" id="{1995043D-1A05-B465-2553-B4BE0013478B}"/>
                </a:ext>
              </a:extLst>
            </p:cNvPr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67;p37">
              <a:extLst>
                <a:ext uri="{FF2B5EF4-FFF2-40B4-BE49-F238E27FC236}">
                  <a16:creationId xmlns:a16="http://schemas.microsoft.com/office/drawing/2014/main" id="{6EA2FC74-3297-4234-AC2C-0CFEA49E5AA7}"/>
                </a:ext>
              </a:extLst>
            </p:cNvPr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68;p37">
              <a:extLst>
                <a:ext uri="{FF2B5EF4-FFF2-40B4-BE49-F238E27FC236}">
                  <a16:creationId xmlns:a16="http://schemas.microsoft.com/office/drawing/2014/main" id="{EAC29196-501C-75DB-F3B7-87158922C8A2}"/>
                </a:ext>
              </a:extLst>
            </p:cNvPr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69;p37">
              <a:extLst>
                <a:ext uri="{FF2B5EF4-FFF2-40B4-BE49-F238E27FC236}">
                  <a16:creationId xmlns:a16="http://schemas.microsoft.com/office/drawing/2014/main" id="{5AB41F74-E15B-8D55-0E88-E32FF37B12F6}"/>
                </a:ext>
              </a:extLst>
            </p:cNvPr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70;p37">
              <a:extLst>
                <a:ext uri="{FF2B5EF4-FFF2-40B4-BE49-F238E27FC236}">
                  <a16:creationId xmlns:a16="http://schemas.microsoft.com/office/drawing/2014/main" id="{81B9245E-5855-3FB8-44CE-1DB3A33D7BBB}"/>
                </a:ext>
              </a:extLst>
            </p:cNvPr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71;p37">
              <a:extLst>
                <a:ext uri="{FF2B5EF4-FFF2-40B4-BE49-F238E27FC236}">
                  <a16:creationId xmlns:a16="http://schemas.microsoft.com/office/drawing/2014/main" id="{6306164F-01A1-5D74-55D3-C24AA7529F60}"/>
                </a:ext>
              </a:extLst>
            </p:cNvPr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72;p37">
              <a:extLst>
                <a:ext uri="{FF2B5EF4-FFF2-40B4-BE49-F238E27FC236}">
                  <a16:creationId xmlns:a16="http://schemas.microsoft.com/office/drawing/2014/main" id="{ED512B2F-8735-5EC3-7287-3DF0E26C053D}"/>
                </a:ext>
              </a:extLst>
            </p:cNvPr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73;p37">
              <a:extLst>
                <a:ext uri="{FF2B5EF4-FFF2-40B4-BE49-F238E27FC236}">
                  <a16:creationId xmlns:a16="http://schemas.microsoft.com/office/drawing/2014/main" id="{9618FFDC-BD56-4701-1A10-6389C40516E6}"/>
                </a:ext>
              </a:extLst>
            </p:cNvPr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74;p37">
              <a:extLst>
                <a:ext uri="{FF2B5EF4-FFF2-40B4-BE49-F238E27FC236}">
                  <a16:creationId xmlns:a16="http://schemas.microsoft.com/office/drawing/2014/main" id="{4EEC5C2E-683F-5E02-89E9-5812DF88C2A9}"/>
                </a:ext>
              </a:extLst>
            </p:cNvPr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75;p37">
              <a:extLst>
                <a:ext uri="{FF2B5EF4-FFF2-40B4-BE49-F238E27FC236}">
                  <a16:creationId xmlns:a16="http://schemas.microsoft.com/office/drawing/2014/main" id="{A00BB2F6-1973-A965-BCFE-87761369B32C}"/>
                </a:ext>
              </a:extLst>
            </p:cNvPr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76;p37">
              <a:extLst>
                <a:ext uri="{FF2B5EF4-FFF2-40B4-BE49-F238E27FC236}">
                  <a16:creationId xmlns:a16="http://schemas.microsoft.com/office/drawing/2014/main" id="{CAC1B0C3-C783-B959-3AD3-B3FE28E94D70}"/>
                </a:ext>
              </a:extLst>
            </p:cNvPr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77;p37">
              <a:extLst>
                <a:ext uri="{FF2B5EF4-FFF2-40B4-BE49-F238E27FC236}">
                  <a16:creationId xmlns:a16="http://schemas.microsoft.com/office/drawing/2014/main" id="{56D77230-ED69-13C0-9B7F-F40657407675}"/>
                </a:ext>
              </a:extLst>
            </p:cNvPr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78;p37">
              <a:extLst>
                <a:ext uri="{FF2B5EF4-FFF2-40B4-BE49-F238E27FC236}">
                  <a16:creationId xmlns:a16="http://schemas.microsoft.com/office/drawing/2014/main" id="{602751ED-60D6-EAFB-815B-B62A566BC627}"/>
                </a:ext>
              </a:extLst>
            </p:cNvPr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79;p37">
              <a:extLst>
                <a:ext uri="{FF2B5EF4-FFF2-40B4-BE49-F238E27FC236}">
                  <a16:creationId xmlns:a16="http://schemas.microsoft.com/office/drawing/2014/main" id="{4B629F24-1D0B-5806-FCE5-B9EA5EDA9AB5}"/>
                </a:ext>
              </a:extLst>
            </p:cNvPr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80;p37">
              <a:extLst>
                <a:ext uri="{FF2B5EF4-FFF2-40B4-BE49-F238E27FC236}">
                  <a16:creationId xmlns:a16="http://schemas.microsoft.com/office/drawing/2014/main" id="{D82EEA10-F153-B6B3-05B4-5084DEDED4E4}"/>
                </a:ext>
              </a:extLst>
            </p:cNvPr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81;p37">
              <a:extLst>
                <a:ext uri="{FF2B5EF4-FFF2-40B4-BE49-F238E27FC236}">
                  <a16:creationId xmlns:a16="http://schemas.microsoft.com/office/drawing/2014/main" id="{AF7EB137-A213-23B2-9FC4-D1188299CE3A}"/>
                </a:ext>
              </a:extLst>
            </p:cNvPr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82;p37">
              <a:extLst>
                <a:ext uri="{FF2B5EF4-FFF2-40B4-BE49-F238E27FC236}">
                  <a16:creationId xmlns:a16="http://schemas.microsoft.com/office/drawing/2014/main" id="{C53705BA-D14B-50EA-8F09-4CA052DF7D1A}"/>
                </a:ext>
              </a:extLst>
            </p:cNvPr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83;p37">
              <a:extLst>
                <a:ext uri="{FF2B5EF4-FFF2-40B4-BE49-F238E27FC236}">
                  <a16:creationId xmlns:a16="http://schemas.microsoft.com/office/drawing/2014/main" id="{0A61ED41-FC27-5DA0-0134-E599476C54B0}"/>
                </a:ext>
              </a:extLst>
            </p:cNvPr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84;p37">
              <a:extLst>
                <a:ext uri="{FF2B5EF4-FFF2-40B4-BE49-F238E27FC236}">
                  <a16:creationId xmlns:a16="http://schemas.microsoft.com/office/drawing/2014/main" id="{B25A1B89-B231-01B0-B895-59A2ACF3F43A}"/>
                </a:ext>
              </a:extLst>
            </p:cNvPr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85;p37">
              <a:extLst>
                <a:ext uri="{FF2B5EF4-FFF2-40B4-BE49-F238E27FC236}">
                  <a16:creationId xmlns:a16="http://schemas.microsoft.com/office/drawing/2014/main" id="{B37D33BC-7CB6-489A-C012-096B9DD70A80}"/>
                </a:ext>
              </a:extLst>
            </p:cNvPr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86;p37">
              <a:extLst>
                <a:ext uri="{FF2B5EF4-FFF2-40B4-BE49-F238E27FC236}">
                  <a16:creationId xmlns:a16="http://schemas.microsoft.com/office/drawing/2014/main" id="{6D61FFF1-0A4D-340B-1229-3D9F0D7CAE87}"/>
                </a:ext>
              </a:extLst>
            </p:cNvPr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87;p37">
              <a:extLst>
                <a:ext uri="{FF2B5EF4-FFF2-40B4-BE49-F238E27FC236}">
                  <a16:creationId xmlns:a16="http://schemas.microsoft.com/office/drawing/2014/main" id="{7AD31E8D-1DEA-3D7A-F102-03810FC4B75F}"/>
                </a:ext>
              </a:extLst>
            </p:cNvPr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88;p37">
              <a:extLst>
                <a:ext uri="{FF2B5EF4-FFF2-40B4-BE49-F238E27FC236}">
                  <a16:creationId xmlns:a16="http://schemas.microsoft.com/office/drawing/2014/main" id="{A0E2E7B2-10E3-1165-A818-78D8A1844CD2}"/>
                </a:ext>
              </a:extLst>
            </p:cNvPr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89;p37">
              <a:extLst>
                <a:ext uri="{FF2B5EF4-FFF2-40B4-BE49-F238E27FC236}">
                  <a16:creationId xmlns:a16="http://schemas.microsoft.com/office/drawing/2014/main" id="{67D5FA48-D3C0-AA9C-F504-EF1FAF0A1FFD}"/>
                </a:ext>
              </a:extLst>
            </p:cNvPr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90;p37">
              <a:extLst>
                <a:ext uri="{FF2B5EF4-FFF2-40B4-BE49-F238E27FC236}">
                  <a16:creationId xmlns:a16="http://schemas.microsoft.com/office/drawing/2014/main" id="{6EC2A2D3-5E42-6F90-5477-17AD967DBDD3}"/>
                </a:ext>
              </a:extLst>
            </p:cNvPr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91;p37">
              <a:extLst>
                <a:ext uri="{FF2B5EF4-FFF2-40B4-BE49-F238E27FC236}">
                  <a16:creationId xmlns:a16="http://schemas.microsoft.com/office/drawing/2014/main" id="{AE3E01BF-4A34-6ABE-F428-641B80F0FC8A}"/>
                </a:ext>
              </a:extLst>
            </p:cNvPr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92;p37">
              <a:extLst>
                <a:ext uri="{FF2B5EF4-FFF2-40B4-BE49-F238E27FC236}">
                  <a16:creationId xmlns:a16="http://schemas.microsoft.com/office/drawing/2014/main" id="{00493987-D16A-0BB7-0296-4348F36A5082}"/>
                </a:ext>
              </a:extLst>
            </p:cNvPr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93;p37">
              <a:extLst>
                <a:ext uri="{FF2B5EF4-FFF2-40B4-BE49-F238E27FC236}">
                  <a16:creationId xmlns:a16="http://schemas.microsoft.com/office/drawing/2014/main" id="{3E10F454-A45D-BA73-3015-608839E06983}"/>
                </a:ext>
              </a:extLst>
            </p:cNvPr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94;p37">
              <a:extLst>
                <a:ext uri="{FF2B5EF4-FFF2-40B4-BE49-F238E27FC236}">
                  <a16:creationId xmlns:a16="http://schemas.microsoft.com/office/drawing/2014/main" id="{8B2B06F8-58BC-01C7-E034-ADC2BE916969}"/>
                </a:ext>
              </a:extLst>
            </p:cNvPr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995;p37">
              <a:extLst>
                <a:ext uri="{FF2B5EF4-FFF2-40B4-BE49-F238E27FC236}">
                  <a16:creationId xmlns:a16="http://schemas.microsoft.com/office/drawing/2014/main" id="{C6B8D9BE-8F7D-58AC-816F-5A7F1B199C96}"/>
                </a:ext>
              </a:extLst>
            </p:cNvPr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996;p37">
              <a:extLst>
                <a:ext uri="{FF2B5EF4-FFF2-40B4-BE49-F238E27FC236}">
                  <a16:creationId xmlns:a16="http://schemas.microsoft.com/office/drawing/2014/main" id="{24183646-022F-58BE-334E-341C8776631F}"/>
                </a:ext>
              </a:extLst>
            </p:cNvPr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997;p37">
              <a:extLst>
                <a:ext uri="{FF2B5EF4-FFF2-40B4-BE49-F238E27FC236}">
                  <a16:creationId xmlns:a16="http://schemas.microsoft.com/office/drawing/2014/main" id="{37F569D0-EDD1-AB72-B177-7E845F9BE1AF}"/>
                </a:ext>
              </a:extLst>
            </p:cNvPr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998;p37">
              <a:extLst>
                <a:ext uri="{FF2B5EF4-FFF2-40B4-BE49-F238E27FC236}">
                  <a16:creationId xmlns:a16="http://schemas.microsoft.com/office/drawing/2014/main" id="{5DBCE6A9-2C05-80CE-E3A6-4478C2C80B5D}"/>
                </a:ext>
              </a:extLst>
            </p:cNvPr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99;p37">
              <a:extLst>
                <a:ext uri="{FF2B5EF4-FFF2-40B4-BE49-F238E27FC236}">
                  <a16:creationId xmlns:a16="http://schemas.microsoft.com/office/drawing/2014/main" id="{46E9A395-57F9-ED84-B82E-57CEA83F1157}"/>
                </a:ext>
              </a:extLst>
            </p:cNvPr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00;p37">
              <a:extLst>
                <a:ext uri="{FF2B5EF4-FFF2-40B4-BE49-F238E27FC236}">
                  <a16:creationId xmlns:a16="http://schemas.microsoft.com/office/drawing/2014/main" id="{8426067B-A88A-A756-112A-BF3E586AFBEE}"/>
                </a:ext>
              </a:extLst>
            </p:cNvPr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01;p37">
              <a:extLst>
                <a:ext uri="{FF2B5EF4-FFF2-40B4-BE49-F238E27FC236}">
                  <a16:creationId xmlns:a16="http://schemas.microsoft.com/office/drawing/2014/main" id="{8E9E0DC6-4286-95B0-753B-DD9EB370BC95}"/>
                </a:ext>
              </a:extLst>
            </p:cNvPr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02;p37">
              <a:extLst>
                <a:ext uri="{FF2B5EF4-FFF2-40B4-BE49-F238E27FC236}">
                  <a16:creationId xmlns:a16="http://schemas.microsoft.com/office/drawing/2014/main" id="{9DF2F994-F905-0986-A989-E913292DF313}"/>
                </a:ext>
              </a:extLst>
            </p:cNvPr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03;p37">
              <a:extLst>
                <a:ext uri="{FF2B5EF4-FFF2-40B4-BE49-F238E27FC236}">
                  <a16:creationId xmlns:a16="http://schemas.microsoft.com/office/drawing/2014/main" id="{C5C03E35-A9C8-2937-BCF2-30A4913C9EB8}"/>
                </a:ext>
              </a:extLst>
            </p:cNvPr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04;p37">
              <a:extLst>
                <a:ext uri="{FF2B5EF4-FFF2-40B4-BE49-F238E27FC236}">
                  <a16:creationId xmlns:a16="http://schemas.microsoft.com/office/drawing/2014/main" id="{3557CAF4-82DD-1780-42E7-60A3A578E4ED}"/>
                </a:ext>
              </a:extLst>
            </p:cNvPr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05;p37">
              <a:extLst>
                <a:ext uri="{FF2B5EF4-FFF2-40B4-BE49-F238E27FC236}">
                  <a16:creationId xmlns:a16="http://schemas.microsoft.com/office/drawing/2014/main" id="{278D23F6-2FA0-DF2A-342A-E870482CD65B}"/>
                </a:ext>
              </a:extLst>
            </p:cNvPr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06;p37">
              <a:extLst>
                <a:ext uri="{FF2B5EF4-FFF2-40B4-BE49-F238E27FC236}">
                  <a16:creationId xmlns:a16="http://schemas.microsoft.com/office/drawing/2014/main" id="{F201C021-653A-15FF-F2CD-9895CAB87118}"/>
                </a:ext>
              </a:extLst>
            </p:cNvPr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rgbClr val="F3EC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07;p37">
              <a:extLst>
                <a:ext uri="{FF2B5EF4-FFF2-40B4-BE49-F238E27FC236}">
                  <a16:creationId xmlns:a16="http://schemas.microsoft.com/office/drawing/2014/main" id="{8E346F1B-0BF8-0178-CA69-2281AD56779F}"/>
                </a:ext>
              </a:extLst>
            </p:cNvPr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08;p37">
              <a:extLst>
                <a:ext uri="{FF2B5EF4-FFF2-40B4-BE49-F238E27FC236}">
                  <a16:creationId xmlns:a16="http://schemas.microsoft.com/office/drawing/2014/main" id="{4BC33B6F-7C51-2414-802D-62B319D7AD1E}"/>
                </a:ext>
              </a:extLst>
            </p:cNvPr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rgbClr val="E3DE1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09;p37">
              <a:extLst>
                <a:ext uri="{FF2B5EF4-FFF2-40B4-BE49-F238E27FC236}">
                  <a16:creationId xmlns:a16="http://schemas.microsoft.com/office/drawing/2014/main" id="{8055CBF3-1896-E916-08E1-8E3E3112B81A}"/>
                </a:ext>
              </a:extLst>
            </p:cNvPr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10;p37">
              <a:extLst>
                <a:ext uri="{FF2B5EF4-FFF2-40B4-BE49-F238E27FC236}">
                  <a16:creationId xmlns:a16="http://schemas.microsoft.com/office/drawing/2014/main" id="{AEC97092-2A47-5EF6-EA54-50E4B59D3E49}"/>
                </a:ext>
              </a:extLst>
            </p:cNvPr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11;p37">
              <a:extLst>
                <a:ext uri="{FF2B5EF4-FFF2-40B4-BE49-F238E27FC236}">
                  <a16:creationId xmlns:a16="http://schemas.microsoft.com/office/drawing/2014/main" id="{AB2FFA60-4EF6-FD20-602A-3552E7FFAAA2}"/>
                </a:ext>
              </a:extLst>
            </p:cNvPr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12;p37">
              <a:extLst>
                <a:ext uri="{FF2B5EF4-FFF2-40B4-BE49-F238E27FC236}">
                  <a16:creationId xmlns:a16="http://schemas.microsoft.com/office/drawing/2014/main" id="{A00FB7CA-F456-E454-9051-0A353FBB9BE2}"/>
                </a:ext>
              </a:extLst>
            </p:cNvPr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13;p37">
              <a:extLst>
                <a:ext uri="{FF2B5EF4-FFF2-40B4-BE49-F238E27FC236}">
                  <a16:creationId xmlns:a16="http://schemas.microsoft.com/office/drawing/2014/main" id="{F751932B-15C1-78B4-6461-27B2A3B45DB2}"/>
                </a:ext>
              </a:extLst>
            </p:cNvPr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F3EC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14;p37">
              <a:extLst>
                <a:ext uri="{FF2B5EF4-FFF2-40B4-BE49-F238E27FC236}">
                  <a16:creationId xmlns:a16="http://schemas.microsoft.com/office/drawing/2014/main" id="{EA767FAE-A741-712C-8A52-FCDFB60E4304}"/>
                </a:ext>
              </a:extLst>
            </p:cNvPr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15;p37">
              <a:extLst>
                <a:ext uri="{FF2B5EF4-FFF2-40B4-BE49-F238E27FC236}">
                  <a16:creationId xmlns:a16="http://schemas.microsoft.com/office/drawing/2014/main" id="{C24E1571-FBBD-1272-D927-B044390F5491}"/>
                </a:ext>
              </a:extLst>
            </p:cNvPr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16;p37">
              <a:extLst>
                <a:ext uri="{FF2B5EF4-FFF2-40B4-BE49-F238E27FC236}">
                  <a16:creationId xmlns:a16="http://schemas.microsoft.com/office/drawing/2014/main" id="{287133C2-F1DE-9E9F-3DB7-C75D529664F9}"/>
                </a:ext>
              </a:extLst>
            </p:cNvPr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17;p37">
              <a:extLst>
                <a:ext uri="{FF2B5EF4-FFF2-40B4-BE49-F238E27FC236}">
                  <a16:creationId xmlns:a16="http://schemas.microsoft.com/office/drawing/2014/main" id="{4A981606-FB8F-2135-B6D8-0DF6517CF1E9}"/>
                </a:ext>
              </a:extLst>
            </p:cNvPr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18;p37">
              <a:extLst>
                <a:ext uri="{FF2B5EF4-FFF2-40B4-BE49-F238E27FC236}">
                  <a16:creationId xmlns:a16="http://schemas.microsoft.com/office/drawing/2014/main" id="{0EA8498F-42D4-7149-1849-FF16321D27C3}"/>
                </a:ext>
              </a:extLst>
            </p:cNvPr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19;p37">
              <a:extLst>
                <a:ext uri="{FF2B5EF4-FFF2-40B4-BE49-F238E27FC236}">
                  <a16:creationId xmlns:a16="http://schemas.microsoft.com/office/drawing/2014/main" id="{69559339-662F-B23B-BBCE-025BAFC2FB0F}"/>
                </a:ext>
              </a:extLst>
            </p:cNvPr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20;p37">
              <a:extLst>
                <a:ext uri="{FF2B5EF4-FFF2-40B4-BE49-F238E27FC236}">
                  <a16:creationId xmlns:a16="http://schemas.microsoft.com/office/drawing/2014/main" id="{915E8D3D-0E1C-56E1-8E35-F9BAA6415F62}"/>
                </a:ext>
              </a:extLst>
            </p:cNvPr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21;p37">
              <a:extLst>
                <a:ext uri="{FF2B5EF4-FFF2-40B4-BE49-F238E27FC236}">
                  <a16:creationId xmlns:a16="http://schemas.microsoft.com/office/drawing/2014/main" id="{4F6258BB-76AA-9431-1B0D-67150A849AF8}"/>
                </a:ext>
              </a:extLst>
            </p:cNvPr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22;p37">
              <a:extLst>
                <a:ext uri="{FF2B5EF4-FFF2-40B4-BE49-F238E27FC236}">
                  <a16:creationId xmlns:a16="http://schemas.microsoft.com/office/drawing/2014/main" id="{EE8AF749-B6A5-85DB-2255-E4D9BF180866}"/>
                </a:ext>
              </a:extLst>
            </p:cNvPr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23;p37">
              <a:extLst>
                <a:ext uri="{FF2B5EF4-FFF2-40B4-BE49-F238E27FC236}">
                  <a16:creationId xmlns:a16="http://schemas.microsoft.com/office/drawing/2014/main" id="{ECF0F4D0-B494-96D8-14C7-2CE23D3D7D3E}"/>
                </a:ext>
              </a:extLst>
            </p:cNvPr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24;p37">
              <a:extLst>
                <a:ext uri="{FF2B5EF4-FFF2-40B4-BE49-F238E27FC236}">
                  <a16:creationId xmlns:a16="http://schemas.microsoft.com/office/drawing/2014/main" id="{B27122F0-AB90-A45B-BC29-5F98BCA04D18}"/>
                </a:ext>
              </a:extLst>
            </p:cNvPr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25;p37">
              <a:extLst>
                <a:ext uri="{FF2B5EF4-FFF2-40B4-BE49-F238E27FC236}">
                  <a16:creationId xmlns:a16="http://schemas.microsoft.com/office/drawing/2014/main" id="{41AF6F85-3BC3-A474-46CF-3F9E9E65133A}"/>
                </a:ext>
              </a:extLst>
            </p:cNvPr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26;p37">
              <a:extLst>
                <a:ext uri="{FF2B5EF4-FFF2-40B4-BE49-F238E27FC236}">
                  <a16:creationId xmlns:a16="http://schemas.microsoft.com/office/drawing/2014/main" id="{8F448063-DF96-87F8-BCED-4CA075A62D9B}"/>
                </a:ext>
              </a:extLst>
            </p:cNvPr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27;p37">
              <a:extLst>
                <a:ext uri="{FF2B5EF4-FFF2-40B4-BE49-F238E27FC236}">
                  <a16:creationId xmlns:a16="http://schemas.microsoft.com/office/drawing/2014/main" id="{F0BFBA8B-AD27-2414-35B3-BE3BBFD66D2E}"/>
                </a:ext>
              </a:extLst>
            </p:cNvPr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28;p37">
              <a:extLst>
                <a:ext uri="{FF2B5EF4-FFF2-40B4-BE49-F238E27FC236}">
                  <a16:creationId xmlns:a16="http://schemas.microsoft.com/office/drawing/2014/main" id="{D641EBEE-23A1-6A4B-63C4-268CE0032B6E}"/>
                </a:ext>
              </a:extLst>
            </p:cNvPr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29;p37">
              <a:extLst>
                <a:ext uri="{FF2B5EF4-FFF2-40B4-BE49-F238E27FC236}">
                  <a16:creationId xmlns:a16="http://schemas.microsoft.com/office/drawing/2014/main" id="{1FC51E6B-F3E9-9459-4A50-D3D46F2BC2EF}"/>
                </a:ext>
              </a:extLst>
            </p:cNvPr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30;p37">
              <a:extLst>
                <a:ext uri="{FF2B5EF4-FFF2-40B4-BE49-F238E27FC236}">
                  <a16:creationId xmlns:a16="http://schemas.microsoft.com/office/drawing/2014/main" id="{40C7A987-7D52-184B-8B90-B2E61BC8FA77}"/>
                </a:ext>
              </a:extLst>
            </p:cNvPr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31;p37">
              <a:extLst>
                <a:ext uri="{FF2B5EF4-FFF2-40B4-BE49-F238E27FC236}">
                  <a16:creationId xmlns:a16="http://schemas.microsoft.com/office/drawing/2014/main" id="{933E0C01-043C-1523-53F2-0BD6CF77ED64}"/>
                </a:ext>
              </a:extLst>
            </p:cNvPr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32;p37">
              <a:extLst>
                <a:ext uri="{FF2B5EF4-FFF2-40B4-BE49-F238E27FC236}">
                  <a16:creationId xmlns:a16="http://schemas.microsoft.com/office/drawing/2014/main" id="{7BA1C349-8D84-52D7-C75F-144C5633D3F6}"/>
                </a:ext>
              </a:extLst>
            </p:cNvPr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33;p37">
              <a:extLst>
                <a:ext uri="{FF2B5EF4-FFF2-40B4-BE49-F238E27FC236}">
                  <a16:creationId xmlns:a16="http://schemas.microsoft.com/office/drawing/2014/main" id="{7874B70C-E3CF-798C-2D7C-C511BE6F9DA5}"/>
                </a:ext>
              </a:extLst>
            </p:cNvPr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34;p37">
              <a:extLst>
                <a:ext uri="{FF2B5EF4-FFF2-40B4-BE49-F238E27FC236}">
                  <a16:creationId xmlns:a16="http://schemas.microsoft.com/office/drawing/2014/main" id="{F2AEC65E-021F-8D15-E8B4-309B5A15FE70}"/>
                </a:ext>
              </a:extLst>
            </p:cNvPr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35;p37">
              <a:extLst>
                <a:ext uri="{FF2B5EF4-FFF2-40B4-BE49-F238E27FC236}">
                  <a16:creationId xmlns:a16="http://schemas.microsoft.com/office/drawing/2014/main" id="{825EDE72-BA0C-409A-36E5-629B26A9464B}"/>
                </a:ext>
              </a:extLst>
            </p:cNvPr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36;p37">
              <a:extLst>
                <a:ext uri="{FF2B5EF4-FFF2-40B4-BE49-F238E27FC236}">
                  <a16:creationId xmlns:a16="http://schemas.microsoft.com/office/drawing/2014/main" id="{D045BC69-0237-405D-6D02-4064E1F8BF4F}"/>
                </a:ext>
              </a:extLst>
            </p:cNvPr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37;p37">
              <a:extLst>
                <a:ext uri="{FF2B5EF4-FFF2-40B4-BE49-F238E27FC236}">
                  <a16:creationId xmlns:a16="http://schemas.microsoft.com/office/drawing/2014/main" id="{31BC4FBE-5707-9A8D-F920-81E2E3786948}"/>
                </a:ext>
              </a:extLst>
            </p:cNvPr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38;p37">
              <a:extLst>
                <a:ext uri="{FF2B5EF4-FFF2-40B4-BE49-F238E27FC236}">
                  <a16:creationId xmlns:a16="http://schemas.microsoft.com/office/drawing/2014/main" id="{92B7CEAD-33AC-AB96-C959-706955AEF463}"/>
                </a:ext>
              </a:extLst>
            </p:cNvPr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39;p37">
              <a:extLst>
                <a:ext uri="{FF2B5EF4-FFF2-40B4-BE49-F238E27FC236}">
                  <a16:creationId xmlns:a16="http://schemas.microsoft.com/office/drawing/2014/main" id="{5917FDCE-BF5A-EDA1-7BAA-F137BEAA4ABD}"/>
                </a:ext>
              </a:extLst>
            </p:cNvPr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40;p37">
              <a:extLst>
                <a:ext uri="{FF2B5EF4-FFF2-40B4-BE49-F238E27FC236}">
                  <a16:creationId xmlns:a16="http://schemas.microsoft.com/office/drawing/2014/main" id="{E8BAA805-2A4B-0BE8-7E31-766E8C5FF3D5}"/>
                </a:ext>
              </a:extLst>
            </p:cNvPr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41;p37">
              <a:extLst>
                <a:ext uri="{FF2B5EF4-FFF2-40B4-BE49-F238E27FC236}">
                  <a16:creationId xmlns:a16="http://schemas.microsoft.com/office/drawing/2014/main" id="{AA54D13C-B4FF-A037-F2B6-87C2F5813D23}"/>
                </a:ext>
              </a:extLst>
            </p:cNvPr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42;p37">
              <a:extLst>
                <a:ext uri="{FF2B5EF4-FFF2-40B4-BE49-F238E27FC236}">
                  <a16:creationId xmlns:a16="http://schemas.microsoft.com/office/drawing/2014/main" id="{AA64D346-8C86-9757-A08A-252059213A33}"/>
                </a:ext>
              </a:extLst>
            </p:cNvPr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43;p37">
              <a:extLst>
                <a:ext uri="{FF2B5EF4-FFF2-40B4-BE49-F238E27FC236}">
                  <a16:creationId xmlns:a16="http://schemas.microsoft.com/office/drawing/2014/main" id="{89E4B567-FA87-89F7-3838-4B3FDD00EC97}"/>
                </a:ext>
              </a:extLst>
            </p:cNvPr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44;p37">
              <a:extLst>
                <a:ext uri="{FF2B5EF4-FFF2-40B4-BE49-F238E27FC236}">
                  <a16:creationId xmlns:a16="http://schemas.microsoft.com/office/drawing/2014/main" id="{6DC270CF-816C-3166-CE0B-73988570A4DF}"/>
                </a:ext>
              </a:extLst>
            </p:cNvPr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45;p37">
              <a:extLst>
                <a:ext uri="{FF2B5EF4-FFF2-40B4-BE49-F238E27FC236}">
                  <a16:creationId xmlns:a16="http://schemas.microsoft.com/office/drawing/2014/main" id="{F240132E-E70C-F5CC-6AF2-24D9F98A245C}"/>
                </a:ext>
              </a:extLst>
            </p:cNvPr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46;p37">
              <a:extLst>
                <a:ext uri="{FF2B5EF4-FFF2-40B4-BE49-F238E27FC236}">
                  <a16:creationId xmlns:a16="http://schemas.microsoft.com/office/drawing/2014/main" id="{D359D9DC-DEDC-61C7-1DC7-E2B4B91092CB}"/>
                </a:ext>
              </a:extLst>
            </p:cNvPr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47;p37">
              <a:extLst>
                <a:ext uri="{FF2B5EF4-FFF2-40B4-BE49-F238E27FC236}">
                  <a16:creationId xmlns:a16="http://schemas.microsoft.com/office/drawing/2014/main" id="{B28014BE-6603-CE3A-83E0-B385531AEF7E}"/>
                </a:ext>
              </a:extLst>
            </p:cNvPr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48;p37">
              <a:extLst>
                <a:ext uri="{FF2B5EF4-FFF2-40B4-BE49-F238E27FC236}">
                  <a16:creationId xmlns:a16="http://schemas.microsoft.com/office/drawing/2014/main" id="{7772C290-C6DC-8C8A-F2A4-72A553287655}"/>
                </a:ext>
              </a:extLst>
            </p:cNvPr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49;p37">
              <a:extLst>
                <a:ext uri="{FF2B5EF4-FFF2-40B4-BE49-F238E27FC236}">
                  <a16:creationId xmlns:a16="http://schemas.microsoft.com/office/drawing/2014/main" id="{29A6F78B-AA5B-47FD-50FD-D7A24418A75C}"/>
                </a:ext>
              </a:extLst>
            </p:cNvPr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50;p37">
              <a:extLst>
                <a:ext uri="{FF2B5EF4-FFF2-40B4-BE49-F238E27FC236}">
                  <a16:creationId xmlns:a16="http://schemas.microsoft.com/office/drawing/2014/main" id="{0825E2A9-FFE3-1BF6-C792-F0EBDC55AA66}"/>
                </a:ext>
              </a:extLst>
            </p:cNvPr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51;p37">
              <a:extLst>
                <a:ext uri="{FF2B5EF4-FFF2-40B4-BE49-F238E27FC236}">
                  <a16:creationId xmlns:a16="http://schemas.microsoft.com/office/drawing/2014/main" id="{4620824D-762B-2D84-5B60-2CC350F2C83F}"/>
                </a:ext>
              </a:extLst>
            </p:cNvPr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52;p37">
              <a:extLst>
                <a:ext uri="{FF2B5EF4-FFF2-40B4-BE49-F238E27FC236}">
                  <a16:creationId xmlns:a16="http://schemas.microsoft.com/office/drawing/2014/main" id="{1C1641F1-B156-65EA-6C38-D15FFB5ED227}"/>
                </a:ext>
              </a:extLst>
            </p:cNvPr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53;p37">
              <a:extLst>
                <a:ext uri="{FF2B5EF4-FFF2-40B4-BE49-F238E27FC236}">
                  <a16:creationId xmlns:a16="http://schemas.microsoft.com/office/drawing/2014/main" id="{ECE2CF9D-CFA0-119E-5269-3C060E9EEFF6}"/>
                </a:ext>
              </a:extLst>
            </p:cNvPr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54;p37">
              <a:extLst>
                <a:ext uri="{FF2B5EF4-FFF2-40B4-BE49-F238E27FC236}">
                  <a16:creationId xmlns:a16="http://schemas.microsoft.com/office/drawing/2014/main" id="{5819678D-197B-6629-D722-A008341BDD74}"/>
                </a:ext>
              </a:extLst>
            </p:cNvPr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55;p37">
              <a:extLst>
                <a:ext uri="{FF2B5EF4-FFF2-40B4-BE49-F238E27FC236}">
                  <a16:creationId xmlns:a16="http://schemas.microsoft.com/office/drawing/2014/main" id="{FC819BF4-C4B9-A852-38CF-3FF8F2AA7BE0}"/>
                </a:ext>
              </a:extLst>
            </p:cNvPr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56;p37">
              <a:extLst>
                <a:ext uri="{FF2B5EF4-FFF2-40B4-BE49-F238E27FC236}">
                  <a16:creationId xmlns:a16="http://schemas.microsoft.com/office/drawing/2014/main" id="{CF9992BE-CE04-94B5-D3B9-F667D5EB982B}"/>
                </a:ext>
              </a:extLst>
            </p:cNvPr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57;p37">
              <a:extLst>
                <a:ext uri="{FF2B5EF4-FFF2-40B4-BE49-F238E27FC236}">
                  <a16:creationId xmlns:a16="http://schemas.microsoft.com/office/drawing/2014/main" id="{899C5397-E8A6-5BCF-2FF5-7A3338C5BE39}"/>
                </a:ext>
              </a:extLst>
            </p:cNvPr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58;p37">
              <a:extLst>
                <a:ext uri="{FF2B5EF4-FFF2-40B4-BE49-F238E27FC236}">
                  <a16:creationId xmlns:a16="http://schemas.microsoft.com/office/drawing/2014/main" id="{B091B078-111E-D20A-0463-C4B7E968AABD}"/>
                </a:ext>
              </a:extLst>
            </p:cNvPr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59;p37">
              <a:extLst>
                <a:ext uri="{FF2B5EF4-FFF2-40B4-BE49-F238E27FC236}">
                  <a16:creationId xmlns:a16="http://schemas.microsoft.com/office/drawing/2014/main" id="{3B3F7A04-A2EC-E86D-1261-3ABB01C34091}"/>
                </a:ext>
              </a:extLst>
            </p:cNvPr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60;p37">
              <a:extLst>
                <a:ext uri="{FF2B5EF4-FFF2-40B4-BE49-F238E27FC236}">
                  <a16:creationId xmlns:a16="http://schemas.microsoft.com/office/drawing/2014/main" id="{9D082959-5F80-44A2-BCA7-C9D51229771B}"/>
                </a:ext>
              </a:extLst>
            </p:cNvPr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61;p37">
              <a:extLst>
                <a:ext uri="{FF2B5EF4-FFF2-40B4-BE49-F238E27FC236}">
                  <a16:creationId xmlns:a16="http://schemas.microsoft.com/office/drawing/2014/main" id="{7B363D7C-9AAD-A4E8-AEC5-03E250A6A4B2}"/>
                </a:ext>
              </a:extLst>
            </p:cNvPr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62;p37">
              <a:extLst>
                <a:ext uri="{FF2B5EF4-FFF2-40B4-BE49-F238E27FC236}">
                  <a16:creationId xmlns:a16="http://schemas.microsoft.com/office/drawing/2014/main" id="{B9C259B3-F5C5-90AC-5103-BC558F27B4B1}"/>
                </a:ext>
              </a:extLst>
            </p:cNvPr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63;p37">
              <a:extLst>
                <a:ext uri="{FF2B5EF4-FFF2-40B4-BE49-F238E27FC236}">
                  <a16:creationId xmlns:a16="http://schemas.microsoft.com/office/drawing/2014/main" id="{B80AD845-48E9-D1C1-7DDF-9AB1FBE9F534}"/>
                </a:ext>
              </a:extLst>
            </p:cNvPr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64;p37">
              <a:extLst>
                <a:ext uri="{FF2B5EF4-FFF2-40B4-BE49-F238E27FC236}">
                  <a16:creationId xmlns:a16="http://schemas.microsoft.com/office/drawing/2014/main" id="{E19977B5-39DB-9FA2-702C-7865891368C1}"/>
                </a:ext>
              </a:extLst>
            </p:cNvPr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65;p37">
              <a:extLst>
                <a:ext uri="{FF2B5EF4-FFF2-40B4-BE49-F238E27FC236}">
                  <a16:creationId xmlns:a16="http://schemas.microsoft.com/office/drawing/2014/main" id="{FA115FAC-1467-9B1F-8E6C-FB62BCC20477}"/>
                </a:ext>
              </a:extLst>
            </p:cNvPr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66;p37">
              <a:extLst>
                <a:ext uri="{FF2B5EF4-FFF2-40B4-BE49-F238E27FC236}">
                  <a16:creationId xmlns:a16="http://schemas.microsoft.com/office/drawing/2014/main" id="{74DCEB4E-ADE0-A51B-CF47-64561114CD81}"/>
                </a:ext>
              </a:extLst>
            </p:cNvPr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67;p37">
              <a:extLst>
                <a:ext uri="{FF2B5EF4-FFF2-40B4-BE49-F238E27FC236}">
                  <a16:creationId xmlns:a16="http://schemas.microsoft.com/office/drawing/2014/main" id="{ED93D2DC-448A-DE9B-D9E6-317A2B79220D}"/>
                </a:ext>
              </a:extLst>
            </p:cNvPr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68;p37">
              <a:extLst>
                <a:ext uri="{FF2B5EF4-FFF2-40B4-BE49-F238E27FC236}">
                  <a16:creationId xmlns:a16="http://schemas.microsoft.com/office/drawing/2014/main" id="{DFCBA95C-2120-BB0F-6602-25381EAB4F94}"/>
                </a:ext>
              </a:extLst>
            </p:cNvPr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69;p37">
              <a:extLst>
                <a:ext uri="{FF2B5EF4-FFF2-40B4-BE49-F238E27FC236}">
                  <a16:creationId xmlns:a16="http://schemas.microsoft.com/office/drawing/2014/main" id="{CC57DBE5-0487-63D3-36CA-5A61920718A7}"/>
                </a:ext>
              </a:extLst>
            </p:cNvPr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70;p37">
              <a:extLst>
                <a:ext uri="{FF2B5EF4-FFF2-40B4-BE49-F238E27FC236}">
                  <a16:creationId xmlns:a16="http://schemas.microsoft.com/office/drawing/2014/main" id="{D1137528-50ED-2540-5FDE-DC4295F7F69B}"/>
                </a:ext>
              </a:extLst>
            </p:cNvPr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71;p37">
              <a:extLst>
                <a:ext uri="{FF2B5EF4-FFF2-40B4-BE49-F238E27FC236}">
                  <a16:creationId xmlns:a16="http://schemas.microsoft.com/office/drawing/2014/main" id="{29FB417A-3F6F-C895-91A1-22D89E62537B}"/>
                </a:ext>
              </a:extLst>
            </p:cNvPr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72;p37">
              <a:extLst>
                <a:ext uri="{FF2B5EF4-FFF2-40B4-BE49-F238E27FC236}">
                  <a16:creationId xmlns:a16="http://schemas.microsoft.com/office/drawing/2014/main" id="{6EDCD6D4-0538-471A-B15E-A519A055432F}"/>
                </a:ext>
              </a:extLst>
            </p:cNvPr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73;p37">
              <a:extLst>
                <a:ext uri="{FF2B5EF4-FFF2-40B4-BE49-F238E27FC236}">
                  <a16:creationId xmlns:a16="http://schemas.microsoft.com/office/drawing/2014/main" id="{518A2086-EBAD-A42E-2C38-4F31F15D5122}"/>
                </a:ext>
              </a:extLst>
            </p:cNvPr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74;p37">
              <a:extLst>
                <a:ext uri="{FF2B5EF4-FFF2-40B4-BE49-F238E27FC236}">
                  <a16:creationId xmlns:a16="http://schemas.microsoft.com/office/drawing/2014/main" id="{5B25A2EC-C66A-5764-0C76-A28C851DF194}"/>
                </a:ext>
              </a:extLst>
            </p:cNvPr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75;p37">
              <a:extLst>
                <a:ext uri="{FF2B5EF4-FFF2-40B4-BE49-F238E27FC236}">
                  <a16:creationId xmlns:a16="http://schemas.microsoft.com/office/drawing/2014/main" id="{1B504539-0464-3775-6BED-5A248ACF270D}"/>
                </a:ext>
              </a:extLst>
            </p:cNvPr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76;p37">
              <a:extLst>
                <a:ext uri="{FF2B5EF4-FFF2-40B4-BE49-F238E27FC236}">
                  <a16:creationId xmlns:a16="http://schemas.microsoft.com/office/drawing/2014/main" id="{A4CCAAD9-5178-77EA-CC0A-B4F4701DD6E7}"/>
                </a:ext>
              </a:extLst>
            </p:cNvPr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77;p37">
              <a:extLst>
                <a:ext uri="{FF2B5EF4-FFF2-40B4-BE49-F238E27FC236}">
                  <a16:creationId xmlns:a16="http://schemas.microsoft.com/office/drawing/2014/main" id="{10B1B888-0B03-77EC-DAC1-C18908D50C14}"/>
                </a:ext>
              </a:extLst>
            </p:cNvPr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78;p37">
              <a:extLst>
                <a:ext uri="{FF2B5EF4-FFF2-40B4-BE49-F238E27FC236}">
                  <a16:creationId xmlns:a16="http://schemas.microsoft.com/office/drawing/2014/main" id="{7028868B-8FD2-72EE-A461-A3BB86494D58}"/>
                </a:ext>
              </a:extLst>
            </p:cNvPr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79;p37">
              <a:extLst>
                <a:ext uri="{FF2B5EF4-FFF2-40B4-BE49-F238E27FC236}">
                  <a16:creationId xmlns:a16="http://schemas.microsoft.com/office/drawing/2014/main" id="{DAFB1542-DA57-E2B5-FD0D-9012CEE7D096}"/>
                </a:ext>
              </a:extLst>
            </p:cNvPr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80;p37">
              <a:extLst>
                <a:ext uri="{FF2B5EF4-FFF2-40B4-BE49-F238E27FC236}">
                  <a16:creationId xmlns:a16="http://schemas.microsoft.com/office/drawing/2014/main" id="{16C5CAFF-6400-6A3F-1D78-DFC764DCEB6F}"/>
                </a:ext>
              </a:extLst>
            </p:cNvPr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81;p37">
              <a:extLst>
                <a:ext uri="{FF2B5EF4-FFF2-40B4-BE49-F238E27FC236}">
                  <a16:creationId xmlns:a16="http://schemas.microsoft.com/office/drawing/2014/main" id="{EDBF6A1A-1963-588A-43F2-0D14C64C5FC3}"/>
                </a:ext>
              </a:extLst>
            </p:cNvPr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82;p37">
              <a:extLst>
                <a:ext uri="{FF2B5EF4-FFF2-40B4-BE49-F238E27FC236}">
                  <a16:creationId xmlns:a16="http://schemas.microsoft.com/office/drawing/2014/main" id="{04C2C80E-A4C2-F0B7-75EF-2FFA1193C28C}"/>
                </a:ext>
              </a:extLst>
            </p:cNvPr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83;p37">
              <a:extLst>
                <a:ext uri="{FF2B5EF4-FFF2-40B4-BE49-F238E27FC236}">
                  <a16:creationId xmlns:a16="http://schemas.microsoft.com/office/drawing/2014/main" id="{D3043D1E-802F-516E-C256-B346A5DDE86A}"/>
                </a:ext>
              </a:extLst>
            </p:cNvPr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84;p37">
              <a:extLst>
                <a:ext uri="{FF2B5EF4-FFF2-40B4-BE49-F238E27FC236}">
                  <a16:creationId xmlns:a16="http://schemas.microsoft.com/office/drawing/2014/main" id="{963BD36A-3AEE-09DB-B789-E35361C458C8}"/>
                </a:ext>
              </a:extLst>
            </p:cNvPr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85;p37">
              <a:extLst>
                <a:ext uri="{FF2B5EF4-FFF2-40B4-BE49-F238E27FC236}">
                  <a16:creationId xmlns:a16="http://schemas.microsoft.com/office/drawing/2014/main" id="{72F3E222-45A0-C26A-A5F3-2AC96258FAF0}"/>
                </a:ext>
              </a:extLst>
            </p:cNvPr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86;p37">
              <a:extLst>
                <a:ext uri="{FF2B5EF4-FFF2-40B4-BE49-F238E27FC236}">
                  <a16:creationId xmlns:a16="http://schemas.microsoft.com/office/drawing/2014/main" id="{6C0FD1F0-653F-A30C-C8F1-DC9C8FA40DFD}"/>
                </a:ext>
              </a:extLst>
            </p:cNvPr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87;p37">
              <a:extLst>
                <a:ext uri="{FF2B5EF4-FFF2-40B4-BE49-F238E27FC236}">
                  <a16:creationId xmlns:a16="http://schemas.microsoft.com/office/drawing/2014/main" id="{23BA5B48-D603-DCF2-A44E-1C90F9DD0C55}"/>
                </a:ext>
              </a:extLst>
            </p:cNvPr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88;p37">
              <a:extLst>
                <a:ext uri="{FF2B5EF4-FFF2-40B4-BE49-F238E27FC236}">
                  <a16:creationId xmlns:a16="http://schemas.microsoft.com/office/drawing/2014/main" id="{3434A6B7-05BC-6A89-11F9-E2F5222E5B50}"/>
                </a:ext>
              </a:extLst>
            </p:cNvPr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89;p37">
              <a:extLst>
                <a:ext uri="{FF2B5EF4-FFF2-40B4-BE49-F238E27FC236}">
                  <a16:creationId xmlns:a16="http://schemas.microsoft.com/office/drawing/2014/main" id="{CB895E08-9BC7-81AC-E715-E43E25369F59}"/>
                </a:ext>
              </a:extLst>
            </p:cNvPr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90;p37">
              <a:extLst>
                <a:ext uri="{FF2B5EF4-FFF2-40B4-BE49-F238E27FC236}">
                  <a16:creationId xmlns:a16="http://schemas.microsoft.com/office/drawing/2014/main" id="{5DBDF0CB-453A-B6E5-8D82-EE493887BC27}"/>
                </a:ext>
              </a:extLst>
            </p:cNvPr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91;p37">
              <a:extLst>
                <a:ext uri="{FF2B5EF4-FFF2-40B4-BE49-F238E27FC236}">
                  <a16:creationId xmlns:a16="http://schemas.microsoft.com/office/drawing/2014/main" id="{E30D4CEB-A435-01EE-C121-252C0083E83D}"/>
                </a:ext>
              </a:extLst>
            </p:cNvPr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92;p37">
              <a:extLst>
                <a:ext uri="{FF2B5EF4-FFF2-40B4-BE49-F238E27FC236}">
                  <a16:creationId xmlns:a16="http://schemas.microsoft.com/office/drawing/2014/main" id="{E0F07F27-955A-2497-1416-7841B4420A8C}"/>
                </a:ext>
              </a:extLst>
            </p:cNvPr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93;p37">
              <a:extLst>
                <a:ext uri="{FF2B5EF4-FFF2-40B4-BE49-F238E27FC236}">
                  <a16:creationId xmlns:a16="http://schemas.microsoft.com/office/drawing/2014/main" id="{A3D3C0E1-C0CB-2C98-50B7-6B6E48604D43}"/>
                </a:ext>
              </a:extLst>
            </p:cNvPr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94;p37">
              <a:extLst>
                <a:ext uri="{FF2B5EF4-FFF2-40B4-BE49-F238E27FC236}">
                  <a16:creationId xmlns:a16="http://schemas.microsoft.com/office/drawing/2014/main" id="{D25ECB46-CAFC-177F-9CAC-A0548F2EBCCC}"/>
                </a:ext>
              </a:extLst>
            </p:cNvPr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5;p37">
              <a:extLst>
                <a:ext uri="{FF2B5EF4-FFF2-40B4-BE49-F238E27FC236}">
                  <a16:creationId xmlns:a16="http://schemas.microsoft.com/office/drawing/2014/main" id="{5EBC6F03-23E5-5F5D-17D5-89E5F1C0ABD3}"/>
                </a:ext>
              </a:extLst>
            </p:cNvPr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96;p37">
              <a:extLst>
                <a:ext uri="{FF2B5EF4-FFF2-40B4-BE49-F238E27FC236}">
                  <a16:creationId xmlns:a16="http://schemas.microsoft.com/office/drawing/2014/main" id="{417666B5-ECB7-48F2-DD88-E088AF808465}"/>
                </a:ext>
              </a:extLst>
            </p:cNvPr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97;p37">
              <a:extLst>
                <a:ext uri="{FF2B5EF4-FFF2-40B4-BE49-F238E27FC236}">
                  <a16:creationId xmlns:a16="http://schemas.microsoft.com/office/drawing/2014/main" id="{3582488F-E89C-9B37-79EC-04EAB9F4D107}"/>
                </a:ext>
              </a:extLst>
            </p:cNvPr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F9F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98;p37">
              <a:extLst>
                <a:ext uri="{FF2B5EF4-FFF2-40B4-BE49-F238E27FC236}">
                  <a16:creationId xmlns:a16="http://schemas.microsoft.com/office/drawing/2014/main" id="{EF85B8F2-DBB1-2A64-B1F9-7F37C23675AC}"/>
                </a:ext>
              </a:extLst>
            </p:cNvPr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99;p37">
              <a:extLst>
                <a:ext uri="{FF2B5EF4-FFF2-40B4-BE49-F238E27FC236}">
                  <a16:creationId xmlns:a16="http://schemas.microsoft.com/office/drawing/2014/main" id="{B87DB334-CF5B-26C8-CEC2-35EBD31EDCE3}"/>
                </a:ext>
              </a:extLst>
            </p:cNvPr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00;p37">
              <a:extLst>
                <a:ext uri="{FF2B5EF4-FFF2-40B4-BE49-F238E27FC236}">
                  <a16:creationId xmlns:a16="http://schemas.microsoft.com/office/drawing/2014/main" id="{77C85320-9A27-6EE9-361A-E03ECCA9D57A}"/>
                </a:ext>
              </a:extLst>
            </p:cNvPr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01;p37">
              <a:extLst>
                <a:ext uri="{FF2B5EF4-FFF2-40B4-BE49-F238E27FC236}">
                  <a16:creationId xmlns:a16="http://schemas.microsoft.com/office/drawing/2014/main" id="{BF6E8460-4D2E-8371-3FF3-6AE96FCF27E7}"/>
                </a:ext>
              </a:extLst>
            </p:cNvPr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02;p37">
              <a:extLst>
                <a:ext uri="{FF2B5EF4-FFF2-40B4-BE49-F238E27FC236}">
                  <a16:creationId xmlns:a16="http://schemas.microsoft.com/office/drawing/2014/main" id="{0102E1D3-8C16-8FFA-6C22-AE0B7D611726}"/>
                </a:ext>
              </a:extLst>
            </p:cNvPr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03;p37">
              <a:extLst>
                <a:ext uri="{FF2B5EF4-FFF2-40B4-BE49-F238E27FC236}">
                  <a16:creationId xmlns:a16="http://schemas.microsoft.com/office/drawing/2014/main" id="{7C5251AC-1A3C-957F-849D-7C1F4D63EAD9}"/>
                </a:ext>
              </a:extLst>
            </p:cNvPr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04;p37">
              <a:extLst>
                <a:ext uri="{FF2B5EF4-FFF2-40B4-BE49-F238E27FC236}">
                  <a16:creationId xmlns:a16="http://schemas.microsoft.com/office/drawing/2014/main" id="{98B3DC10-33D1-CBFB-78A8-F25D7AB5983D}"/>
                </a:ext>
              </a:extLst>
            </p:cNvPr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05;p37">
              <a:extLst>
                <a:ext uri="{FF2B5EF4-FFF2-40B4-BE49-F238E27FC236}">
                  <a16:creationId xmlns:a16="http://schemas.microsoft.com/office/drawing/2014/main" id="{E32D4FDC-ABC7-5B04-AD2B-1D5BEA581B5E}"/>
                </a:ext>
              </a:extLst>
            </p:cNvPr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211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yale">
            <a:hlinkClick r:id="" action="ppaction://media"/>
            <a:extLst>
              <a:ext uri="{FF2B5EF4-FFF2-40B4-BE49-F238E27FC236}">
                <a16:creationId xmlns:a16="http://schemas.microsoft.com/office/drawing/2014/main" id="{1EAD902C-7684-09CD-8590-99EB4E119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17"/>
            <a:ext cx="12181303" cy="68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6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1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5890B2A6-844B-E44B-6A79-5A31D60B5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278"/>
            <a:ext cx="12192000" cy="1715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89920-2137-5962-081E-B4E310BF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2" y="173505"/>
            <a:ext cx="11840274" cy="1325563"/>
          </a:xfrm>
        </p:spPr>
        <p:txBody>
          <a:bodyPr>
            <a:normAutofit fontScale="90000"/>
          </a:bodyPr>
          <a:lstStyle/>
          <a:p>
            <a:r>
              <a:rPr lang="en" sz="8000" dirty="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Answering Questions -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563671-080A-133D-C777-489C561AA560}"/>
              </a:ext>
            </a:extLst>
          </p:cNvPr>
          <p:cNvSpPr txBox="1">
            <a:spLocks/>
          </p:cNvSpPr>
          <p:nvPr/>
        </p:nvSpPr>
        <p:spPr>
          <a:xfrm>
            <a:off x="639677" y="1716001"/>
            <a:ext cx="10846470" cy="46198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1.)	</a:t>
            </a:r>
            <a:r>
              <a:rPr lang="en" sz="2000" u="sng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Go to the mainpage and access “News”</a:t>
            </a:r>
          </a:p>
          <a:p>
            <a:pPr lvl="1"/>
            <a:r>
              <a:rPr lang="en" sz="2000" b="1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	Q1: </a:t>
            </a:r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Probably yes, but its confusing.</a:t>
            </a:r>
          </a:p>
          <a:p>
            <a:pPr lvl="1"/>
            <a:r>
              <a:rPr lang="en" sz="2000" b="1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	Q2: </a:t>
            </a:r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Probably yes</a:t>
            </a:r>
          </a:p>
          <a:p>
            <a:pPr lvl="1"/>
            <a:endParaRPr lang="en" sz="2000" b="1" dirty="0">
              <a:solidFill>
                <a:srgbClr val="00497E"/>
              </a:solidFill>
              <a:latin typeface="+mj-lt"/>
              <a:ea typeface="+mj-ea"/>
              <a:cs typeface="Calibri Light"/>
            </a:endParaRPr>
          </a:p>
          <a:p>
            <a:pPr lvl="1"/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2.)	</a:t>
            </a:r>
            <a:r>
              <a:rPr lang="en" sz="2000" u="sng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Access “Letter Archive”</a:t>
            </a:r>
          </a:p>
          <a:p>
            <a:pPr lvl="1"/>
            <a:r>
              <a:rPr lang="en" sz="2000" b="1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	Q1: </a:t>
            </a:r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Probably no.</a:t>
            </a:r>
          </a:p>
          <a:p>
            <a:pPr lvl="1"/>
            <a:r>
              <a:rPr lang="en" sz="2000" b="1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	Q2: </a:t>
            </a:r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Probably no</a:t>
            </a:r>
          </a:p>
          <a:p>
            <a:pPr lvl="1"/>
            <a:endParaRPr lang="en" sz="2000" dirty="0">
              <a:solidFill>
                <a:srgbClr val="00497E"/>
              </a:solidFill>
              <a:latin typeface="+mj-lt"/>
              <a:ea typeface="+mj-ea"/>
              <a:cs typeface="Calibri Light"/>
            </a:endParaRPr>
          </a:p>
          <a:p>
            <a:pPr lvl="1"/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3.)	</a:t>
            </a:r>
            <a:r>
              <a:rPr lang="en" sz="2000" u="sng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Select Week at SOA</a:t>
            </a:r>
          </a:p>
          <a:p>
            <a:pPr lvl="1"/>
            <a:r>
              <a:rPr lang="en" sz="2000" b="1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	Q1: </a:t>
            </a:r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Probably no.</a:t>
            </a:r>
          </a:p>
          <a:p>
            <a:pPr lvl="1"/>
            <a:r>
              <a:rPr lang="en" sz="2000" b="1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	Q2: </a:t>
            </a:r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Probably no.</a:t>
            </a:r>
          </a:p>
          <a:p>
            <a:pPr lvl="1"/>
            <a:endParaRPr lang="en" sz="2000" dirty="0">
              <a:solidFill>
                <a:srgbClr val="00497E"/>
              </a:solidFill>
              <a:latin typeface="+mj-lt"/>
              <a:ea typeface="+mj-ea"/>
              <a:cs typeface="Calibri Light"/>
            </a:endParaRPr>
          </a:p>
          <a:p>
            <a:pPr lvl="1"/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4.)	</a:t>
            </a:r>
            <a:r>
              <a:rPr lang="en" sz="2000" u="sng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Refresh the page (F5)</a:t>
            </a:r>
          </a:p>
          <a:p>
            <a:pPr lvl="1"/>
            <a:r>
              <a:rPr lang="en" sz="2000" b="1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	Q1: </a:t>
            </a:r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DEFINATLY NO!</a:t>
            </a:r>
          </a:p>
          <a:p>
            <a:pPr lvl="1"/>
            <a:r>
              <a:rPr lang="en" sz="2000" b="1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	Q2: </a:t>
            </a:r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DEFINATLY NO!</a:t>
            </a:r>
          </a:p>
          <a:p>
            <a:pPr lvl="1"/>
            <a:endParaRPr lang="en" sz="2000" dirty="0">
              <a:solidFill>
                <a:srgbClr val="00497E"/>
              </a:solidFill>
              <a:latin typeface="+mj-lt"/>
              <a:ea typeface="+mj-ea"/>
              <a:cs typeface="Calibri Light"/>
            </a:endParaRPr>
          </a:p>
          <a:p>
            <a:pPr lvl="1"/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5.)	</a:t>
            </a:r>
            <a:r>
              <a:rPr lang="en" sz="2000" u="sng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Scroll down to the requested date</a:t>
            </a:r>
          </a:p>
          <a:p>
            <a:pPr lvl="1"/>
            <a:r>
              <a:rPr lang="en" sz="2000" b="1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	Q1: </a:t>
            </a:r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Yes but it’s boring!</a:t>
            </a:r>
          </a:p>
          <a:p>
            <a:pPr lvl="1"/>
            <a:r>
              <a:rPr lang="en" sz="2000" b="1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	Q2: </a:t>
            </a:r>
            <a:r>
              <a:rPr lang="en" sz="2000" dirty="0">
                <a:solidFill>
                  <a:srgbClr val="00497E"/>
                </a:solidFill>
                <a:latin typeface="+mj-lt"/>
                <a:ea typeface="+mj-ea"/>
                <a:cs typeface="Calibri Light"/>
              </a:rPr>
              <a:t>Yes.</a:t>
            </a:r>
          </a:p>
        </p:txBody>
      </p:sp>
      <p:grpSp>
        <p:nvGrpSpPr>
          <p:cNvPr id="9" name="Google Shape;1896;p37">
            <a:extLst>
              <a:ext uri="{FF2B5EF4-FFF2-40B4-BE49-F238E27FC236}">
                <a16:creationId xmlns:a16="http://schemas.microsoft.com/office/drawing/2014/main" id="{9CF7EDF4-8E7B-3178-26C6-0FBC084A66BD}"/>
              </a:ext>
            </a:extLst>
          </p:cNvPr>
          <p:cNvGrpSpPr/>
          <p:nvPr/>
        </p:nvGrpSpPr>
        <p:grpSpPr>
          <a:xfrm>
            <a:off x="5857113" y="2132691"/>
            <a:ext cx="5506974" cy="4082498"/>
            <a:chOff x="862950" y="825025"/>
            <a:chExt cx="5862650" cy="4111175"/>
          </a:xfrm>
        </p:grpSpPr>
        <p:sp>
          <p:nvSpPr>
            <p:cNvPr id="11" name="Google Shape;1897;p37">
              <a:extLst>
                <a:ext uri="{FF2B5EF4-FFF2-40B4-BE49-F238E27FC236}">
                  <a16:creationId xmlns:a16="http://schemas.microsoft.com/office/drawing/2014/main" id="{C0B715A4-9EAD-58D9-DDC7-6E2ADD313DBC}"/>
                </a:ext>
              </a:extLst>
            </p:cNvPr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98;p37">
              <a:extLst>
                <a:ext uri="{FF2B5EF4-FFF2-40B4-BE49-F238E27FC236}">
                  <a16:creationId xmlns:a16="http://schemas.microsoft.com/office/drawing/2014/main" id="{59F91331-DCAB-33FF-4695-FCC05A062FA7}"/>
                </a:ext>
              </a:extLst>
            </p:cNvPr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F9F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99;p37">
              <a:extLst>
                <a:ext uri="{FF2B5EF4-FFF2-40B4-BE49-F238E27FC236}">
                  <a16:creationId xmlns:a16="http://schemas.microsoft.com/office/drawing/2014/main" id="{623E0393-AA29-37E5-B039-ED8DAF8A7C63}"/>
                </a:ext>
              </a:extLst>
            </p:cNvPr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0;p37">
              <a:extLst>
                <a:ext uri="{FF2B5EF4-FFF2-40B4-BE49-F238E27FC236}">
                  <a16:creationId xmlns:a16="http://schemas.microsoft.com/office/drawing/2014/main" id="{6EF6514A-5203-E428-6E26-40E1895A97C9}"/>
                </a:ext>
              </a:extLst>
            </p:cNvPr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1;p37">
              <a:extLst>
                <a:ext uri="{FF2B5EF4-FFF2-40B4-BE49-F238E27FC236}">
                  <a16:creationId xmlns:a16="http://schemas.microsoft.com/office/drawing/2014/main" id="{D3FB30AC-A598-67B4-A19F-B168FA90E55A}"/>
                </a:ext>
              </a:extLst>
            </p:cNvPr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2;p37">
              <a:extLst>
                <a:ext uri="{FF2B5EF4-FFF2-40B4-BE49-F238E27FC236}">
                  <a16:creationId xmlns:a16="http://schemas.microsoft.com/office/drawing/2014/main" id="{0422EEBB-D5D4-A45D-4978-4A236F77D237}"/>
                </a:ext>
              </a:extLst>
            </p:cNvPr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3;p37">
              <a:extLst>
                <a:ext uri="{FF2B5EF4-FFF2-40B4-BE49-F238E27FC236}">
                  <a16:creationId xmlns:a16="http://schemas.microsoft.com/office/drawing/2014/main" id="{D1719363-15D7-7DD8-DB90-6FD42487B48D}"/>
                </a:ext>
              </a:extLst>
            </p:cNvPr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4;p37">
              <a:extLst>
                <a:ext uri="{FF2B5EF4-FFF2-40B4-BE49-F238E27FC236}">
                  <a16:creationId xmlns:a16="http://schemas.microsoft.com/office/drawing/2014/main" id="{EE383981-249A-7D55-C013-810E92328FAF}"/>
                </a:ext>
              </a:extLst>
            </p:cNvPr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05;p37">
              <a:extLst>
                <a:ext uri="{FF2B5EF4-FFF2-40B4-BE49-F238E27FC236}">
                  <a16:creationId xmlns:a16="http://schemas.microsoft.com/office/drawing/2014/main" id="{89DBF091-E0A4-CC8E-D9F3-FD391F666A38}"/>
                </a:ext>
              </a:extLst>
            </p:cNvPr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06;p37">
              <a:extLst>
                <a:ext uri="{FF2B5EF4-FFF2-40B4-BE49-F238E27FC236}">
                  <a16:creationId xmlns:a16="http://schemas.microsoft.com/office/drawing/2014/main" id="{C15558BB-6AD5-71ED-48CC-ABD8C159EA23}"/>
                </a:ext>
              </a:extLst>
            </p:cNvPr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07;p37">
              <a:extLst>
                <a:ext uri="{FF2B5EF4-FFF2-40B4-BE49-F238E27FC236}">
                  <a16:creationId xmlns:a16="http://schemas.microsoft.com/office/drawing/2014/main" id="{A10BFF00-E8C8-5A75-7819-DEC19D75065D}"/>
                </a:ext>
              </a:extLst>
            </p:cNvPr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08;p37">
              <a:extLst>
                <a:ext uri="{FF2B5EF4-FFF2-40B4-BE49-F238E27FC236}">
                  <a16:creationId xmlns:a16="http://schemas.microsoft.com/office/drawing/2014/main" id="{A1580B1C-5246-2E2C-85B0-C52FE7854FE1}"/>
                </a:ext>
              </a:extLst>
            </p:cNvPr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09;p37">
              <a:extLst>
                <a:ext uri="{FF2B5EF4-FFF2-40B4-BE49-F238E27FC236}">
                  <a16:creationId xmlns:a16="http://schemas.microsoft.com/office/drawing/2014/main" id="{F3B585FE-A000-F097-1BFD-5579590C54F5}"/>
                </a:ext>
              </a:extLst>
            </p:cNvPr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0;p37">
              <a:extLst>
                <a:ext uri="{FF2B5EF4-FFF2-40B4-BE49-F238E27FC236}">
                  <a16:creationId xmlns:a16="http://schemas.microsoft.com/office/drawing/2014/main" id="{EFDF63ED-AD19-387E-DA52-2E41ADEE9AB6}"/>
                </a:ext>
              </a:extLst>
            </p:cNvPr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1;p37">
              <a:extLst>
                <a:ext uri="{FF2B5EF4-FFF2-40B4-BE49-F238E27FC236}">
                  <a16:creationId xmlns:a16="http://schemas.microsoft.com/office/drawing/2014/main" id="{7731299D-089D-68C7-BEC6-E88EEAF9727F}"/>
                </a:ext>
              </a:extLst>
            </p:cNvPr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12;p37">
              <a:extLst>
                <a:ext uri="{FF2B5EF4-FFF2-40B4-BE49-F238E27FC236}">
                  <a16:creationId xmlns:a16="http://schemas.microsoft.com/office/drawing/2014/main" id="{914AF655-3C0C-6C82-943C-15BB058DAD4C}"/>
                </a:ext>
              </a:extLst>
            </p:cNvPr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13;p37">
              <a:extLst>
                <a:ext uri="{FF2B5EF4-FFF2-40B4-BE49-F238E27FC236}">
                  <a16:creationId xmlns:a16="http://schemas.microsoft.com/office/drawing/2014/main" id="{B1812A0F-D1AB-E082-9092-183BC37EA0AF}"/>
                </a:ext>
              </a:extLst>
            </p:cNvPr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4;p37">
              <a:extLst>
                <a:ext uri="{FF2B5EF4-FFF2-40B4-BE49-F238E27FC236}">
                  <a16:creationId xmlns:a16="http://schemas.microsoft.com/office/drawing/2014/main" id="{1B0FF907-713E-4D8C-154B-7F794027E663}"/>
                </a:ext>
              </a:extLst>
            </p:cNvPr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15;p37">
              <a:extLst>
                <a:ext uri="{FF2B5EF4-FFF2-40B4-BE49-F238E27FC236}">
                  <a16:creationId xmlns:a16="http://schemas.microsoft.com/office/drawing/2014/main" id="{B1DC45D7-592D-361E-1F48-DF12441E49CA}"/>
                </a:ext>
              </a:extLst>
            </p:cNvPr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16;p37">
              <a:extLst>
                <a:ext uri="{FF2B5EF4-FFF2-40B4-BE49-F238E27FC236}">
                  <a16:creationId xmlns:a16="http://schemas.microsoft.com/office/drawing/2014/main" id="{E5948048-6011-ADEF-D4CA-B7612CE49EA7}"/>
                </a:ext>
              </a:extLst>
            </p:cNvPr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17;p37">
              <a:extLst>
                <a:ext uri="{FF2B5EF4-FFF2-40B4-BE49-F238E27FC236}">
                  <a16:creationId xmlns:a16="http://schemas.microsoft.com/office/drawing/2014/main" id="{E0BCC469-FF12-F389-A164-44C366E9AF29}"/>
                </a:ext>
              </a:extLst>
            </p:cNvPr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18;p37">
              <a:extLst>
                <a:ext uri="{FF2B5EF4-FFF2-40B4-BE49-F238E27FC236}">
                  <a16:creationId xmlns:a16="http://schemas.microsoft.com/office/drawing/2014/main" id="{EE5DAADA-56DA-7CAE-2743-D449331D3F72}"/>
                </a:ext>
              </a:extLst>
            </p:cNvPr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19;p37">
              <a:extLst>
                <a:ext uri="{FF2B5EF4-FFF2-40B4-BE49-F238E27FC236}">
                  <a16:creationId xmlns:a16="http://schemas.microsoft.com/office/drawing/2014/main" id="{8D05CC30-ACAE-B9DF-4072-B2A9CDE82B5C}"/>
                </a:ext>
              </a:extLst>
            </p:cNvPr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20;p37">
              <a:extLst>
                <a:ext uri="{FF2B5EF4-FFF2-40B4-BE49-F238E27FC236}">
                  <a16:creationId xmlns:a16="http://schemas.microsoft.com/office/drawing/2014/main" id="{0D1AE49E-5CAF-A613-C5A5-0FA1FB3F1C2D}"/>
                </a:ext>
              </a:extLst>
            </p:cNvPr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21;p37">
              <a:extLst>
                <a:ext uri="{FF2B5EF4-FFF2-40B4-BE49-F238E27FC236}">
                  <a16:creationId xmlns:a16="http://schemas.microsoft.com/office/drawing/2014/main" id="{BFFA822C-1445-0E8B-F2E5-3D2AE00A0AB5}"/>
                </a:ext>
              </a:extLst>
            </p:cNvPr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22;p37">
              <a:extLst>
                <a:ext uri="{FF2B5EF4-FFF2-40B4-BE49-F238E27FC236}">
                  <a16:creationId xmlns:a16="http://schemas.microsoft.com/office/drawing/2014/main" id="{2E71CC43-4DB5-EBE9-6FE1-891781EBBB1F}"/>
                </a:ext>
              </a:extLst>
            </p:cNvPr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23;p37">
              <a:extLst>
                <a:ext uri="{FF2B5EF4-FFF2-40B4-BE49-F238E27FC236}">
                  <a16:creationId xmlns:a16="http://schemas.microsoft.com/office/drawing/2014/main" id="{9F2028F7-718E-B117-EFF9-7C47B8D47FAF}"/>
                </a:ext>
              </a:extLst>
            </p:cNvPr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24;p37">
              <a:extLst>
                <a:ext uri="{FF2B5EF4-FFF2-40B4-BE49-F238E27FC236}">
                  <a16:creationId xmlns:a16="http://schemas.microsoft.com/office/drawing/2014/main" id="{CBA118EF-C36A-2751-A375-4F61CD45688F}"/>
                </a:ext>
              </a:extLst>
            </p:cNvPr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25;p37">
              <a:extLst>
                <a:ext uri="{FF2B5EF4-FFF2-40B4-BE49-F238E27FC236}">
                  <a16:creationId xmlns:a16="http://schemas.microsoft.com/office/drawing/2014/main" id="{3C0E6D2D-4D14-83EF-E3AE-4F726CA68487}"/>
                </a:ext>
              </a:extLst>
            </p:cNvPr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26;p37">
              <a:extLst>
                <a:ext uri="{FF2B5EF4-FFF2-40B4-BE49-F238E27FC236}">
                  <a16:creationId xmlns:a16="http://schemas.microsoft.com/office/drawing/2014/main" id="{89128C1B-1254-3BF5-A10B-0567A6E512A0}"/>
                </a:ext>
              </a:extLst>
            </p:cNvPr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27;p37">
              <a:extLst>
                <a:ext uri="{FF2B5EF4-FFF2-40B4-BE49-F238E27FC236}">
                  <a16:creationId xmlns:a16="http://schemas.microsoft.com/office/drawing/2014/main" id="{7CACA6E3-7E01-4756-6E62-5CB64C978D2F}"/>
                </a:ext>
              </a:extLst>
            </p:cNvPr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28;p37">
              <a:extLst>
                <a:ext uri="{FF2B5EF4-FFF2-40B4-BE49-F238E27FC236}">
                  <a16:creationId xmlns:a16="http://schemas.microsoft.com/office/drawing/2014/main" id="{F79B12E7-3EC6-58B4-CEF6-9BFC63054C6A}"/>
                </a:ext>
              </a:extLst>
            </p:cNvPr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29;p37">
              <a:extLst>
                <a:ext uri="{FF2B5EF4-FFF2-40B4-BE49-F238E27FC236}">
                  <a16:creationId xmlns:a16="http://schemas.microsoft.com/office/drawing/2014/main" id="{BD52A8A8-5A13-B70D-2056-92EE6B5AA1FE}"/>
                </a:ext>
              </a:extLst>
            </p:cNvPr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30;p37">
              <a:extLst>
                <a:ext uri="{FF2B5EF4-FFF2-40B4-BE49-F238E27FC236}">
                  <a16:creationId xmlns:a16="http://schemas.microsoft.com/office/drawing/2014/main" id="{589086C8-79D6-7BA5-5F0D-D974EE86698C}"/>
                </a:ext>
              </a:extLst>
            </p:cNvPr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31;p37">
              <a:extLst>
                <a:ext uri="{FF2B5EF4-FFF2-40B4-BE49-F238E27FC236}">
                  <a16:creationId xmlns:a16="http://schemas.microsoft.com/office/drawing/2014/main" id="{C44533CA-D276-0BE2-B2D9-1B4C373B7537}"/>
                </a:ext>
              </a:extLst>
            </p:cNvPr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32;p37">
              <a:extLst>
                <a:ext uri="{FF2B5EF4-FFF2-40B4-BE49-F238E27FC236}">
                  <a16:creationId xmlns:a16="http://schemas.microsoft.com/office/drawing/2014/main" id="{DC824C92-B8D2-933F-F45A-7957EEA313B7}"/>
                </a:ext>
              </a:extLst>
            </p:cNvPr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33;p37">
              <a:extLst>
                <a:ext uri="{FF2B5EF4-FFF2-40B4-BE49-F238E27FC236}">
                  <a16:creationId xmlns:a16="http://schemas.microsoft.com/office/drawing/2014/main" id="{872C88BA-5A38-7891-F9CB-4430DDC6F266}"/>
                </a:ext>
              </a:extLst>
            </p:cNvPr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34;p37">
              <a:extLst>
                <a:ext uri="{FF2B5EF4-FFF2-40B4-BE49-F238E27FC236}">
                  <a16:creationId xmlns:a16="http://schemas.microsoft.com/office/drawing/2014/main" id="{D3F81CDB-B848-E18E-C2E9-B2569276DBB1}"/>
                </a:ext>
              </a:extLst>
            </p:cNvPr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35;p37">
              <a:extLst>
                <a:ext uri="{FF2B5EF4-FFF2-40B4-BE49-F238E27FC236}">
                  <a16:creationId xmlns:a16="http://schemas.microsoft.com/office/drawing/2014/main" id="{6B5C26E6-E118-4A79-F7F1-9D40AE73189D}"/>
                </a:ext>
              </a:extLst>
            </p:cNvPr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36;p37">
              <a:extLst>
                <a:ext uri="{FF2B5EF4-FFF2-40B4-BE49-F238E27FC236}">
                  <a16:creationId xmlns:a16="http://schemas.microsoft.com/office/drawing/2014/main" id="{45F201C9-4424-83BB-9289-00D901323CFA}"/>
                </a:ext>
              </a:extLst>
            </p:cNvPr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7;p37">
              <a:extLst>
                <a:ext uri="{FF2B5EF4-FFF2-40B4-BE49-F238E27FC236}">
                  <a16:creationId xmlns:a16="http://schemas.microsoft.com/office/drawing/2014/main" id="{CD1DF65F-64E7-656F-1891-FF0C11501C2A}"/>
                </a:ext>
              </a:extLst>
            </p:cNvPr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38;p37">
              <a:extLst>
                <a:ext uri="{FF2B5EF4-FFF2-40B4-BE49-F238E27FC236}">
                  <a16:creationId xmlns:a16="http://schemas.microsoft.com/office/drawing/2014/main" id="{882C2CCF-30FE-E589-B19F-09C677EC7B61}"/>
                </a:ext>
              </a:extLst>
            </p:cNvPr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39;p37">
              <a:extLst>
                <a:ext uri="{FF2B5EF4-FFF2-40B4-BE49-F238E27FC236}">
                  <a16:creationId xmlns:a16="http://schemas.microsoft.com/office/drawing/2014/main" id="{490BD29F-69A2-99FD-A06E-5A1AB367178D}"/>
                </a:ext>
              </a:extLst>
            </p:cNvPr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40;p37">
              <a:extLst>
                <a:ext uri="{FF2B5EF4-FFF2-40B4-BE49-F238E27FC236}">
                  <a16:creationId xmlns:a16="http://schemas.microsoft.com/office/drawing/2014/main" id="{A7B494E7-D6C6-327F-B578-CD49BF947520}"/>
                </a:ext>
              </a:extLst>
            </p:cNvPr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41;p37">
              <a:extLst>
                <a:ext uri="{FF2B5EF4-FFF2-40B4-BE49-F238E27FC236}">
                  <a16:creationId xmlns:a16="http://schemas.microsoft.com/office/drawing/2014/main" id="{64F3BD57-FF18-E7ED-7AA9-00C3836EABD8}"/>
                </a:ext>
              </a:extLst>
            </p:cNvPr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42;p37">
              <a:extLst>
                <a:ext uri="{FF2B5EF4-FFF2-40B4-BE49-F238E27FC236}">
                  <a16:creationId xmlns:a16="http://schemas.microsoft.com/office/drawing/2014/main" id="{40CBFB00-F001-4A60-EE79-C11C70764813}"/>
                </a:ext>
              </a:extLst>
            </p:cNvPr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3;p37">
              <a:extLst>
                <a:ext uri="{FF2B5EF4-FFF2-40B4-BE49-F238E27FC236}">
                  <a16:creationId xmlns:a16="http://schemas.microsoft.com/office/drawing/2014/main" id="{932095AC-BBBC-88FC-B1E8-8FCA8EBEA80A}"/>
                </a:ext>
              </a:extLst>
            </p:cNvPr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44;p37">
              <a:extLst>
                <a:ext uri="{FF2B5EF4-FFF2-40B4-BE49-F238E27FC236}">
                  <a16:creationId xmlns:a16="http://schemas.microsoft.com/office/drawing/2014/main" id="{C385D8AF-F7B6-61BF-82F2-19DCFEC83C39}"/>
                </a:ext>
              </a:extLst>
            </p:cNvPr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45;p37">
              <a:extLst>
                <a:ext uri="{FF2B5EF4-FFF2-40B4-BE49-F238E27FC236}">
                  <a16:creationId xmlns:a16="http://schemas.microsoft.com/office/drawing/2014/main" id="{E8F5E386-B26A-6959-330A-6D87FB7A54CA}"/>
                </a:ext>
              </a:extLst>
            </p:cNvPr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46;p37">
              <a:extLst>
                <a:ext uri="{FF2B5EF4-FFF2-40B4-BE49-F238E27FC236}">
                  <a16:creationId xmlns:a16="http://schemas.microsoft.com/office/drawing/2014/main" id="{BA8E0A4E-6659-778E-3A21-5F396B0C3BAA}"/>
                </a:ext>
              </a:extLst>
            </p:cNvPr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47;p37">
              <a:extLst>
                <a:ext uri="{FF2B5EF4-FFF2-40B4-BE49-F238E27FC236}">
                  <a16:creationId xmlns:a16="http://schemas.microsoft.com/office/drawing/2014/main" id="{464FCF3B-C9C5-FF37-6129-F1647B2E994F}"/>
                </a:ext>
              </a:extLst>
            </p:cNvPr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48;p37">
              <a:extLst>
                <a:ext uri="{FF2B5EF4-FFF2-40B4-BE49-F238E27FC236}">
                  <a16:creationId xmlns:a16="http://schemas.microsoft.com/office/drawing/2014/main" id="{37FA689B-7E81-399E-1FC3-218BF3AB19C2}"/>
                </a:ext>
              </a:extLst>
            </p:cNvPr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49;p37">
              <a:extLst>
                <a:ext uri="{FF2B5EF4-FFF2-40B4-BE49-F238E27FC236}">
                  <a16:creationId xmlns:a16="http://schemas.microsoft.com/office/drawing/2014/main" id="{8138A3C8-2715-FCB1-51D8-BCAFAB053A6C}"/>
                </a:ext>
              </a:extLst>
            </p:cNvPr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50;p37">
              <a:extLst>
                <a:ext uri="{FF2B5EF4-FFF2-40B4-BE49-F238E27FC236}">
                  <a16:creationId xmlns:a16="http://schemas.microsoft.com/office/drawing/2014/main" id="{0E00A211-886B-7362-78FF-628DB29C4F89}"/>
                </a:ext>
              </a:extLst>
            </p:cNvPr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51;p37">
              <a:extLst>
                <a:ext uri="{FF2B5EF4-FFF2-40B4-BE49-F238E27FC236}">
                  <a16:creationId xmlns:a16="http://schemas.microsoft.com/office/drawing/2014/main" id="{B32E6BCF-E7D7-7575-0434-41C8A66AF063}"/>
                </a:ext>
              </a:extLst>
            </p:cNvPr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52;p37">
              <a:extLst>
                <a:ext uri="{FF2B5EF4-FFF2-40B4-BE49-F238E27FC236}">
                  <a16:creationId xmlns:a16="http://schemas.microsoft.com/office/drawing/2014/main" id="{CD0DC3D8-FF50-D8EC-EB63-C0694A01D51E}"/>
                </a:ext>
              </a:extLst>
            </p:cNvPr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53;p37">
              <a:extLst>
                <a:ext uri="{FF2B5EF4-FFF2-40B4-BE49-F238E27FC236}">
                  <a16:creationId xmlns:a16="http://schemas.microsoft.com/office/drawing/2014/main" id="{6AAFD540-2DC8-BFD9-BB92-3419399F361D}"/>
                </a:ext>
              </a:extLst>
            </p:cNvPr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54;p37">
              <a:extLst>
                <a:ext uri="{FF2B5EF4-FFF2-40B4-BE49-F238E27FC236}">
                  <a16:creationId xmlns:a16="http://schemas.microsoft.com/office/drawing/2014/main" id="{F30B8456-D56E-E865-6DEB-3A84A4597FD0}"/>
                </a:ext>
              </a:extLst>
            </p:cNvPr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55;p37">
              <a:extLst>
                <a:ext uri="{FF2B5EF4-FFF2-40B4-BE49-F238E27FC236}">
                  <a16:creationId xmlns:a16="http://schemas.microsoft.com/office/drawing/2014/main" id="{7A279A96-992C-90EB-92CD-79682931896F}"/>
                </a:ext>
              </a:extLst>
            </p:cNvPr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56;p37">
              <a:extLst>
                <a:ext uri="{FF2B5EF4-FFF2-40B4-BE49-F238E27FC236}">
                  <a16:creationId xmlns:a16="http://schemas.microsoft.com/office/drawing/2014/main" id="{536DE616-8380-8F1A-76DF-07E5B696AEC7}"/>
                </a:ext>
              </a:extLst>
            </p:cNvPr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57;p37">
              <a:extLst>
                <a:ext uri="{FF2B5EF4-FFF2-40B4-BE49-F238E27FC236}">
                  <a16:creationId xmlns:a16="http://schemas.microsoft.com/office/drawing/2014/main" id="{1EDB1B3C-790C-399C-A04F-EAEBCF98A30C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58;p37">
              <a:extLst>
                <a:ext uri="{FF2B5EF4-FFF2-40B4-BE49-F238E27FC236}">
                  <a16:creationId xmlns:a16="http://schemas.microsoft.com/office/drawing/2014/main" id="{A35CEC89-E3EE-FF56-A561-ABFC119E102A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59;p37">
              <a:extLst>
                <a:ext uri="{FF2B5EF4-FFF2-40B4-BE49-F238E27FC236}">
                  <a16:creationId xmlns:a16="http://schemas.microsoft.com/office/drawing/2014/main" id="{3121E57D-BCEC-FADF-8557-FCE3972DD7D3}"/>
                </a:ext>
              </a:extLst>
            </p:cNvPr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60;p37">
              <a:extLst>
                <a:ext uri="{FF2B5EF4-FFF2-40B4-BE49-F238E27FC236}">
                  <a16:creationId xmlns:a16="http://schemas.microsoft.com/office/drawing/2014/main" id="{0AA827A1-159F-A424-A781-2D8E7B5EEF25}"/>
                </a:ext>
              </a:extLst>
            </p:cNvPr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61;p37">
              <a:extLst>
                <a:ext uri="{FF2B5EF4-FFF2-40B4-BE49-F238E27FC236}">
                  <a16:creationId xmlns:a16="http://schemas.microsoft.com/office/drawing/2014/main" id="{870223CF-6AB4-C9D1-71F2-565BF2EA59BF}"/>
                </a:ext>
              </a:extLst>
            </p:cNvPr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62;p37">
              <a:extLst>
                <a:ext uri="{FF2B5EF4-FFF2-40B4-BE49-F238E27FC236}">
                  <a16:creationId xmlns:a16="http://schemas.microsoft.com/office/drawing/2014/main" id="{10E55777-CD31-EE1E-79C7-D0D7594555E6}"/>
                </a:ext>
              </a:extLst>
            </p:cNvPr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63;p37">
              <a:extLst>
                <a:ext uri="{FF2B5EF4-FFF2-40B4-BE49-F238E27FC236}">
                  <a16:creationId xmlns:a16="http://schemas.microsoft.com/office/drawing/2014/main" id="{D7F1A4A9-5E54-937E-0D6B-EE0F1C974898}"/>
                </a:ext>
              </a:extLst>
            </p:cNvPr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64;p37">
              <a:extLst>
                <a:ext uri="{FF2B5EF4-FFF2-40B4-BE49-F238E27FC236}">
                  <a16:creationId xmlns:a16="http://schemas.microsoft.com/office/drawing/2014/main" id="{DE20976A-8FCF-E2A7-EFDA-DA362681269E}"/>
                </a:ext>
              </a:extLst>
            </p:cNvPr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65;p37">
              <a:extLst>
                <a:ext uri="{FF2B5EF4-FFF2-40B4-BE49-F238E27FC236}">
                  <a16:creationId xmlns:a16="http://schemas.microsoft.com/office/drawing/2014/main" id="{452AB9AE-B3B4-ECD2-8C00-8FE9017312FE}"/>
                </a:ext>
              </a:extLst>
            </p:cNvPr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66;p37">
              <a:extLst>
                <a:ext uri="{FF2B5EF4-FFF2-40B4-BE49-F238E27FC236}">
                  <a16:creationId xmlns:a16="http://schemas.microsoft.com/office/drawing/2014/main" id="{1995043D-1A05-B465-2553-B4BE0013478B}"/>
                </a:ext>
              </a:extLst>
            </p:cNvPr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67;p37">
              <a:extLst>
                <a:ext uri="{FF2B5EF4-FFF2-40B4-BE49-F238E27FC236}">
                  <a16:creationId xmlns:a16="http://schemas.microsoft.com/office/drawing/2014/main" id="{6EA2FC74-3297-4234-AC2C-0CFEA49E5AA7}"/>
                </a:ext>
              </a:extLst>
            </p:cNvPr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68;p37">
              <a:extLst>
                <a:ext uri="{FF2B5EF4-FFF2-40B4-BE49-F238E27FC236}">
                  <a16:creationId xmlns:a16="http://schemas.microsoft.com/office/drawing/2014/main" id="{EAC29196-501C-75DB-F3B7-87158922C8A2}"/>
                </a:ext>
              </a:extLst>
            </p:cNvPr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69;p37">
              <a:extLst>
                <a:ext uri="{FF2B5EF4-FFF2-40B4-BE49-F238E27FC236}">
                  <a16:creationId xmlns:a16="http://schemas.microsoft.com/office/drawing/2014/main" id="{5AB41F74-E15B-8D55-0E88-E32FF37B12F6}"/>
                </a:ext>
              </a:extLst>
            </p:cNvPr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70;p37">
              <a:extLst>
                <a:ext uri="{FF2B5EF4-FFF2-40B4-BE49-F238E27FC236}">
                  <a16:creationId xmlns:a16="http://schemas.microsoft.com/office/drawing/2014/main" id="{81B9245E-5855-3FB8-44CE-1DB3A33D7BBB}"/>
                </a:ext>
              </a:extLst>
            </p:cNvPr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71;p37">
              <a:extLst>
                <a:ext uri="{FF2B5EF4-FFF2-40B4-BE49-F238E27FC236}">
                  <a16:creationId xmlns:a16="http://schemas.microsoft.com/office/drawing/2014/main" id="{6306164F-01A1-5D74-55D3-C24AA7529F60}"/>
                </a:ext>
              </a:extLst>
            </p:cNvPr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72;p37">
              <a:extLst>
                <a:ext uri="{FF2B5EF4-FFF2-40B4-BE49-F238E27FC236}">
                  <a16:creationId xmlns:a16="http://schemas.microsoft.com/office/drawing/2014/main" id="{ED512B2F-8735-5EC3-7287-3DF0E26C053D}"/>
                </a:ext>
              </a:extLst>
            </p:cNvPr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73;p37">
              <a:extLst>
                <a:ext uri="{FF2B5EF4-FFF2-40B4-BE49-F238E27FC236}">
                  <a16:creationId xmlns:a16="http://schemas.microsoft.com/office/drawing/2014/main" id="{9618FFDC-BD56-4701-1A10-6389C40516E6}"/>
                </a:ext>
              </a:extLst>
            </p:cNvPr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74;p37">
              <a:extLst>
                <a:ext uri="{FF2B5EF4-FFF2-40B4-BE49-F238E27FC236}">
                  <a16:creationId xmlns:a16="http://schemas.microsoft.com/office/drawing/2014/main" id="{4EEC5C2E-683F-5E02-89E9-5812DF88C2A9}"/>
                </a:ext>
              </a:extLst>
            </p:cNvPr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75;p37">
              <a:extLst>
                <a:ext uri="{FF2B5EF4-FFF2-40B4-BE49-F238E27FC236}">
                  <a16:creationId xmlns:a16="http://schemas.microsoft.com/office/drawing/2014/main" id="{A00BB2F6-1973-A965-BCFE-87761369B32C}"/>
                </a:ext>
              </a:extLst>
            </p:cNvPr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76;p37">
              <a:extLst>
                <a:ext uri="{FF2B5EF4-FFF2-40B4-BE49-F238E27FC236}">
                  <a16:creationId xmlns:a16="http://schemas.microsoft.com/office/drawing/2014/main" id="{CAC1B0C3-C783-B959-3AD3-B3FE28E94D70}"/>
                </a:ext>
              </a:extLst>
            </p:cNvPr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77;p37">
              <a:extLst>
                <a:ext uri="{FF2B5EF4-FFF2-40B4-BE49-F238E27FC236}">
                  <a16:creationId xmlns:a16="http://schemas.microsoft.com/office/drawing/2014/main" id="{56D77230-ED69-13C0-9B7F-F40657407675}"/>
                </a:ext>
              </a:extLst>
            </p:cNvPr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78;p37">
              <a:extLst>
                <a:ext uri="{FF2B5EF4-FFF2-40B4-BE49-F238E27FC236}">
                  <a16:creationId xmlns:a16="http://schemas.microsoft.com/office/drawing/2014/main" id="{602751ED-60D6-EAFB-815B-B62A566BC627}"/>
                </a:ext>
              </a:extLst>
            </p:cNvPr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79;p37">
              <a:extLst>
                <a:ext uri="{FF2B5EF4-FFF2-40B4-BE49-F238E27FC236}">
                  <a16:creationId xmlns:a16="http://schemas.microsoft.com/office/drawing/2014/main" id="{4B629F24-1D0B-5806-FCE5-B9EA5EDA9AB5}"/>
                </a:ext>
              </a:extLst>
            </p:cNvPr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80;p37">
              <a:extLst>
                <a:ext uri="{FF2B5EF4-FFF2-40B4-BE49-F238E27FC236}">
                  <a16:creationId xmlns:a16="http://schemas.microsoft.com/office/drawing/2014/main" id="{D82EEA10-F153-B6B3-05B4-5084DEDED4E4}"/>
                </a:ext>
              </a:extLst>
            </p:cNvPr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81;p37">
              <a:extLst>
                <a:ext uri="{FF2B5EF4-FFF2-40B4-BE49-F238E27FC236}">
                  <a16:creationId xmlns:a16="http://schemas.microsoft.com/office/drawing/2014/main" id="{AF7EB137-A213-23B2-9FC4-D1188299CE3A}"/>
                </a:ext>
              </a:extLst>
            </p:cNvPr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82;p37">
              <a:extLst>
                <a:ext uri="{FF2B5EF4-FFF2-40B4-BE49-F238E27FC236}">
                  <a16:creationId xmlns:a16="http://schemas.microsoft.com/office/drawing/2014/main" id="{C53705BA-D14B-50EA-8F09-4CA052DF7D1A}"/>
                </a:ext>
              </a:extLst>
            </p:cNvPr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83;p37">
              <a:extLst>
                <a:ext uri="{FF2B5EF4-FFF2-40B4-BE49-F238E27FC236}">
                  <a16:creationId xmlns:a16="http://schemas.microsoft.com/office/drawing/2014/main" id="{0A61ED41-FC27-5DA0-0134-E599476C54B0}"/>
                </a:ext>
              </a:extLst>
            </p:cNvPr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84;p37">
              <a:extLst>
                <a:ext uri="{FF2B5EF4-FFF2-40B4-BE49-F238E27FC236}">
                  <a16:creationId xmlns:a16="http://schemas.microsoft.com/office/drawing/2014/main" id="{B25A1B89-B231-01B0-B895-59A2ACF3F43A}"/>
                </a:ext>
              </a:extLst>
            </p:cNvPr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85;p37">
              <a:extLst>
                <a:ext uri="{FF2B5EF4-FFF2-40B4-BE49-F238E27FC236}">
                  <a16:creationId xmlns:a16="http://schemas.microsoft.com/office/drawing/2014/main" id="{B37D33BC-7CB6-489A-C012-096B9DD70A80}"/>
                </a:ext>
              </a:extLst>
            </p:cNvPr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86;p37">
              <a:extLst>
                <a:ext uri="{FF2B5EF4-FFF2-40B4-BE49-F238E27FC236}">
                  <a16:creationId xmlns:a16="http://schemas.microsoft.com/office/drawing/2014/main" id="{6D61FFF1-0A4D-340B-1229-3D9F0D7CAE87}"/>
                </a:ext>
              </a:extLst>
            </p:cNvPr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87;p37">
              <a:extLst>
                <a:ext uri="{FF2B5EF4-FFF2-40B4-BE49-F238E27FC236}">
                  <a16:creationId xmlns:a16="http://schemas.microsoft.com/office/drawing/2014/main" id="{7AD31E8D-1DEA-3D7A-F102-03810FC4B75F}"/>
                </a:ext>
              </a:extLst>
            </p:cNvPr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88;p37">
              <a:extLst>
                <a:ext uri="{FF2B5EF4-FFF2-40B4-BE49-F238E27FC236}">
                  <a16:creationId xmlns:a16="http://schemas.microsoft.com/office/drawing/2014/main" id="{A0E2E7B2-10E3-1165-A818-78D8A1844CD2}"/>
                </a:ext>
              </a:extLst>
            </p:cNvPr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89;p37">
              <a:extLst>
                <a:ext uri="{FF2B5EF4-FFF2-40B4-BE49-F238E27FC236}">
                  <a16:creationId xmlns:a16="http://schemas.microsoft.com/office/drawing/2014/main" id="{67D5FA48-D3C0-AA9C-F504-EF1FAF0A1FFD}"/>
                </a:ext>
              </a:extLst>
            </p:cNvPr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90;p37">
              <a:extLst>
                <a:ext uri="{FF2B5EF4-FFF2-40B4-BE49-F238E27FC236}">
                  <a16:creationId xmlns:a16="http://schemas.microsoft.com/office/drawing/2014/main" id="{6EC2A2D3-5E42-6F90-5477-17AD967DBDD3}"/>
                </a:ext>
              </a:extLst>
            </p:cNvPr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91;p37">
              <a:extLst>
                <a:ext uri="{FF2B5EF4-FFF2-40B4-BE49-F238E27FC236}">
                  <a16:creationId xmlns:a16="http://schemas.microsoft.com/office/drawing/2014/main" id="{AE3E01BF-4A34-6ABE-F428-641B80F0FC8A}"/>
                </a:ext>
              </a:extLst>
            </p:cNvPr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92;p37">
              <a:extLst>
                <a:ext uri="{FF2B5EF4-FFF2-40B4-BE49-F238E27FC236}">
                  <a16:creationId xmlns:a16="http://schemas.microsoft.com/office/drawing/2014/main" id="{00493987-D16A-0BB7-0296-4348F36A5082}"/>
                </a:ext>
              </a:extLst>
            </p:cNvPr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93;p37">
              <a:extLst>
                <a:ext uri="{FF2B5EF4-FFF2-40B4-BE49-F238E27FC236}">
                  <a16:creationId xmlns:a16="http://schemas.microsoft.com/office/drawing/2014/main" id="{3E10F454-A45D-BA73-3015-608839E06983}"/>
                </a:ext>
              </a:extLst>
            </p:cNvPr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94;p37">
              <a:extLst>
                <a:ext uri="{FF2B5EF4-FFF2-40B4-BE49-F238E27FC236}">
                  <a16:creationId xmlns:a16="http://schemas.microsoft.com/office/drawing/2014/main" id="{8B2B06F8-58BC-01C7-E034-ADC2BE916969}"/>
                </a:ext>
              </a:extLst>
            </p:cNvPr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995;p37">
              <a:extLst>
                <a:ext uri="{FF2B5EF4-FFF2-40B4-BE49-F238E27FC236}">
                  <a16:creationId xmlns:a16="http://schemas.microsoft.com/office/drawing/2014/main" id="{C6B8D9BE-8F7D-58AC-816F-5A7F1B199C96}"/>
                </a:ext>
              </a:extLst>
            </p:cNvPr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996;p37">
              <a:extLst>
                <a:ext uri="{FF2B5EF4-FFF2-40B4-BE49-F238E27FC236}">
                  <a16:creationId xmlns:a16="http://schemas.microsoft.com/office/drawing/2014/main" id="{24183646-022F-58BE-334E-341C8776631F}"/>
                </a:ext>
              </a:extLst>
            </p:cNvPr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997;p37">
              <a:extLst>
                <a:ext uri="{FF2B5EF4-FFF2-40B4-BE49-F238E27FC236}">
                  <a16:creationId xmlns:a16="http://schemas.microsoft.com/office/drawing/2014/main" id="{37F569D0-EDD1-AB72-B177-7E845F9BE1AF}"/>
                </a:ext>
              </a:extLst>
            </p:cNvPr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998;p37">
              <a:extLst>
                <a:ext uri="{FF2B5EF4-FFF2-40B4-BE49-F238E27FC236}">
                  <a16:creationId xmlns:a16="http://schemas.microsoft.com/office/drawing/2014/main" id="{5DBCE6A9-2C05-80CE-E3A6-4478C2C80B5D}"/>
                </a:ext>
              </a:extLst>
            </p:cNvPr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99;p37">
              <a:extLst>
                <a:ext uri="{FF2B5EF4-FFF2-40B4-BE49-F238E27FC236}">
                  <a16:creationId xmlns:a16="http://schemas.microsoft.com/office/drawing/2014/main" id="{46E9A395-57F9-ED84-B82E-57CEA83F1157}"/>
                </a:ext>
              </a:extLst>
            </p:cNvPr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00;p37">
              <a:extLst>
                <a:ext uri="{FF2B5EF4-FFF2-40B4-BE49-F238E27FC236}">
                  <a16:creationId xmlns:a16="http://schemas.microsoft.com/office/drawing/2014/main" id="{8426067B-A88A-A756-112A-BF3E586AFBEE}"/>
                </a:ext>
              </a:extLst>
            </p:cNvPr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01;p37">
              <a:extLst>
                <a:ext uri="{FF2B5EF4-FFF2-40B4-BE49-F238E27FC236}">
                  <a16:creationId xmlns:a16="http://schemas.microsoft.com/office/drawing/2014/main" id="{8E9E0DC6-4286-95B0-753B-DD9EB370BC95}"/>
                </a:ext>
              </a:extLst>
            </p:cNvPr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02;p37">
              <a:extLst>
                <a:ext uri="{FF2B5EF4-FFF2-40B4-BE49-F238E27FC236}">
                  <a16:creationId xmlns:a16="http://schemas.microsoft.com/office/drawing/2014/main" id="{9DF2F994-F905-0986-A989-E913292DF313}"/>
                </a:ext>
              </a:extLst>
            </p:cNvPr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03;p37">
              <a:extLst>
                <a:ext uri="{FF2B5EF4-FFF2-40B4-BE49-F238E27FC236}">
                  <a16:creationId xmlns:a16="http://schemas.microsoft.com/office/drawing/2014/main" id="{C5C03E35-A9C8-2937-BCF2-30A4913C9EB8}"/>
                </a:ext>
              </a:extLst>
            </p:cNvPr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04;p37">
              <a:extLst>
                <a:ext uri="{FF2B5EF4-FFF2-40B4-BE49-F238E27FC236}">
                  <a16:creationId xmlns:a16="http://schemas.microsoft.com/office/drawing/2014/main" id="{3557CAF4-82DD-1780-42E7-60A3A578E4ED}"/>
                </a:ext>
              </a:extLst>
            </p:cNvPr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05;p37">
              <a:extLst>
                <a:ext uri="{FF2B5EF4-FFF2-40B4-BE49-F238E27FC236}">
                  <a16:creationId xmlns:a16="http://schemas.microsoft.com/office/drawing/2014/main" id="{278D23F6-2FA0-DF2A-342A-E870482CD65B}"/>
                </a:ext>
              </a:extLst>
            </p:cNvPr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06;p37">
              <a:extLst>
                <a:ext uri="{FF2B5EF4-FFF2-40B4-BE49-F238E27FC236}">
                  <a16:creationId xmlns:a16="http://schemas.microsoft.com/office/drawing/2014/main" id="{F201C021-653A-15FF-F2CD-9895CAB87118}"/>
                </a:ext>
              </a:extLst>
            </p:cNvPr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rgbClr val="F3EC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07;p37">
              <a:extLst>
                <a:ext uri="{FF2B5EF4-FFF2-40B4-BE49-F238E27FC236}">
                  <a16:creationId xmlns:a16="http://schemas.microsoft.com/office/drawing/2014/main" id="{8E346F1B-0BF8-0178-CA69-2281AD56779F}"/>
                </a:ext>
              </a:extLst>
            </p:cNvPr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08;p37">
              <a:extLst>
                <a:ext uri="{FF2B5EF4-FFF2-40B4-BE49-F238E27FC236}">
                  <a16:creationId xmlns:a16="http://schemas.microsoft.com/office/drawing/2014/main" id="{4BC33B6F-7C51-2414-802D-62B319D7AD1E}"/>
                </a:ext>
              </a:extLst>
            </p:cNvPr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rgbClr val="E3DE1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09;p37">
              <a:extLst>
                <a:ext uri="{FF2B5EF4-FFF2-40B4-BE49-F238E27FC236}">
                  <a16:creationId xmlns:a16="http://schemas.microsoft.com/office/drawing/2014/main" id="{8055CBF3-1896-E916-08E1-8E3E3112B81A}"/>
                </a:ext>
              </a:extLst>
            </p:cNvPr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10;p37">
              <a:extLst>
                <a:ext uri="{FF2B5EF4-FFF2-40B4-BE49-F238E27FC236}">
                  <a16:creationId xmlns:a16="http://schemas.microsoft.com/office/drawing/2014/main" id="{AEC97092-2A47-5EF6-EA54-50E4B59D3E49}"/>
                </a:ext>
              </a:extLst>
            </p:cNvPr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11;p37">
              <a:extLst>
                <a:ext uri="{FF2B5EF4-FFF2-40B4-BE49-F238E27FC236}">
                  <a16:creationId xmlns:a16="http://schemas.microsoft.com/office/drawing/2014/main" id="{AB2FFA60-4EF6-FD20-602A-3552E7FFAAA2}"/>
                </a:ext>
              </a:extLst>
            </p:cNvPr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12;p37">
              <a:extLst>
                <a:ext uri="{FF2B5EF4-FFF2-40B4-BE49-F238E27FC236}">
                  <a16:creationId xmlns:a16="http://schemas.microsoft.com/office/drawing/2014/main" id="{A00FB7CA-F456-E454-9051-0A353FBB9BE2}"/>
                </a:ext>
              </a:extLst>
            </p:cNvPr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13;p37">
              <a:extLst>
                <a:ext uri="{FF2B5EF4-FFF2-40B4-BE49-F238E27FC236}">
                  <a16:creationId xmlns:a16="http://schemas.microsoft.com/office/drawing/2014/main" id="{F751932B-15C1-78B4-6461-27B2A3B45DB2}"/>
                </a:ext>
              </a:extLst>
            </p:cNvPr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F3EC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14;p37">
              <a:extLst>
                <a:ext uri="{FF2B5EF4-FFF2-40B4-BE49-F238E27FC236}">
                  <a16:creationId xmlns:a16="http://schemas.microsoft.com/office/drawing/2014/main" id="{EA767FAE-A741-712C-8A52-FCDFB60E4304}"/>
                </a:ext>
              </a:extLst>
            </p:cNvPr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15;p37">
              <a:extLst>
                <a:ext uri="{FF2B5EF4-FFF2-40B4-BE49-F238E27FC236}">
                  <a16:creationId xmlns:a16="http://schemas.microsoft.com/office/drawing/2014/main" id="{C24E1571-FBBD-1272-D927-B044390F5491}"/>
                </a:ext>
              </a:extLst>
            </p:cNvPr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16;p37">
              <a:extLst>
                <a:ext uri="{FF2B5EF4-FFF2-40B4-BE49-F238E27FC236}">
                  <a16:creationId xmlns:a16="http://schemas.microsoft.com/office/drawing/2014/main" id="{287133C2-F1DE-9E9F-3DB7-C75D529664F9}"/>
                </a:ext>
              </a:extLst>
            </p:cNvPr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17;p37">
              <a:extLst>
                <a:ext uri="{FF2B5EF4-FFF2-40B4-BE49-F238E27FC236}">
                  <a16:creationId xmlns:a16="http://schemas.microsoft.com/office/drawing/2014/main" id="{4A981606-FB8F-2135-B6D8-0DF6517CF1E9}"/>
                </a:ext>
              </a:extLst>
            </p:cNvPr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18;p37">
              <a:extLst>
                <a:ext uri="{FF2B5EF4-FFF2-40B4-BE49-F238E27FC236}">
                  <a16:creationId xmlns:a16="http://schemas.microsoft.com/office/drawing/2014/main" id="{0EA8498F-42D4-7149-1849-FF16321D27C3}"/>
                </a:ext>
              </a:extLst>
            </p:cNvPr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19;p37">
              <a:extLst>
                <a:ext uri="{FF2B5EF4-FFF2-40B4-BE49-F238E27FC236}">
                  <a16:creationId xmlns:a16="http://schemas.microsoft.com/office/drawing/2014/main" id="{69559339-662F-B23B-BBCE-025BAFC2FB0F}"/>
                </a:ext>
              </a:extLst>
            </p:cNvPr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20;p37">
              <a:extLst>
                <a:ext uri="{FF2B5EF4-FFF2-40B4-BE49-F238E27FC236}">
                  <a16:creationId xmlns:a16="http://schemas.microsoft.com/office/drawing/2014/main" id="{915E8D3D-0E1C-56E1-8E35-F9BAA6415F62}"/>
                </a:ext>
              </a:extLst>
            </p:cNvPr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21;p37">
              <a:extLst>
                <a:ext uri="{FF2B5EF4-FFF2-40B4-BE49-F238E27FC236}">
                  <a16:creationId xmlns:a16="http://schemas.microsoft.com/office/drawing/2014/main" id="{4F6258BB-76AA-9431-1B0D-67150A849AF8}"/>
                </a:ext>
              </a:extLst>
            </p:cNvPr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22;p37">
              <a:extLst>
                <a:ext uri="{FF2B5EF4-FFF2-40B4-BE49-F238E27FC236}">
                  <a16:creationId xmlns:a16="http://schemas.microsoft.com/office/drawing/2014/main" id="{EE8AF749-B6A5-85DB-2255-E4D9BF180866}"/>
                </a:ext>
              </a:extLst>
            </p:cNvPr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23;p37">
              <a:extLst>
                <a:ext uri="{FF2B5EF4-FFF2-40B4-BE49-F238E27FC236}">
                  <a16:creationId xmlns:a16="http://schemas.microsoft.com/office/drawing/2014/main" id="{ECF0F4D0-B494-96D8-14C7-2CE23D3D7D3E}"/>
                </a:ext>
              </a:extLst>
            </p:cNvPr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24;p37">
              <a:extLst>
                <a:ext uri="{FF2B5EF4-FFF2-40B4-BE49-F238E27FC236}">
                  <a16:creationId xmlns:a16="http://schemas.microsoft.com/office/drawing/2014/main" id="{B27122F0-AB90-A45B-BC29-5F98BCA04D18}"/>
                </a:ext>
              </a:extLst>
            </p:cNvPr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25;p37">
              <a:extLst>
                <a:ext uri="{FF2B5EF4-FFF2-40B4-BE49-F238E27FC236}">
                  <a16:creationId xmlns:a16="http://schemas.microsoft.com/office/drawing/2014/main" id="{41AF6F85-3BC3-A474-46CF-3F9E9E65133A}"/>
                </a:ext>
              </a:extLst>
            </p:cNvPr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26;p37">
              <a:extLst>
                <a:ext uri="{FF2B5EF4-FFF2-40B4-BE49-F238E27FC236}">
                  <a16:creationId xmlns:a16="http://schemas.microsoft.com/office/drawing/2014/main" id="{8F448063-DF96-87F8-BCED-4CA075A62D9B}"/>
                </a:ext>
              </a:extLst>
            </p:cNvPr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27;p37">
              <a:extLst>
                <a:ext uri="{FF2B5EF4-FFF2-40B4-BE49-F238E27FC236}">
                  <a16:creationId xmlns:a16="http://schemas.microsoft.com/office/drawing/2014/main" id="{F0BFBA8B-AD27-2414-35B3-BE3BBFD66D2E}"/>
                </a:ext>
              </a:extLst>
            </p:cNvPr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28;p37">
              <a:extLst>
                <a:ext uri="{FF2B5EF4-FFF2-40B4-BE49-F238E27FC236}">
                  <a16:creationId xmlns:a16="http://schemas.microsoft.com/office/drawing/2014/main" id="{D641EBEE-23A1-6A4B-63C4-268CE0032B6E}"/>
                </a:ext>
              </a:extLst>
            </p:cNvPr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29;p37">
              <a:extLst>
                <a:ext uri="{FF2B5EF4-FFF2-40B4-BE49-F238E27FC236}">
                  <a16:creationId xmlns:a16="http://schemas.microsoft.com/office/drawing/2014/main" id="{1FC51E6B-F3E9-9459-4A50-D3D46F2BC2EF}"/>
                </a:ext>
              </a:extLst>
            </p:cNvPr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30;p37">
              <a:extLst>
                <a:ext uri="{FF2B5EF4-FFF2-40B4-BE49-F238E27FC236}">
                  <a16:creationId xmlns:a16="http://schemas.microsoft.com/office/drawing/2014/main" id="{40C7A987-7D52-184B-8B90-B2E61BC8FA77}"/>
                </a:ext>
              </a:extLst>
            </p:cNvPr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31;p37">
              <a:extLst>
                <a:ext uri="{FF2B5EF4-FFF2-40B4-BE49-F238E27FC236}">
                  <a16:creationId xmlns:a16="http://schemas.microsoft.com/office/drawing/2014/main" id="{933E0C01-043C-1523-53F2-0BD6CF77ED64}"/>
                </a:ext>
              </a:extLst>
            </p:cNvPr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32;p37">
              <a:extLst>
                <a:ext uri="{FF2B5EF4-FFF2-40B4-BE49-F238E27FC236}">
                  <a16:creationId xmlns:a16="http://schemas.microsoft.com/office/drawing/2014/main" id="{7BA1C349-8D84-52D7-C75F-144C5633D3F6}"/>
                </a:ext>
              </a:extLst>
            </p:cNvPr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33;p37">
              <a:extLst>
                <a:ext uri="{FF2B5EF4-FFF2-40B4-BE49-F238E27FC236}">
                  <a16:creationId xmlns:a16="http://schemas.microsoft.com/office/drawing/2014/main" id="{7874B70C-E3CF-798C-2D7C-C511BE6F9DA5}"/>
                </a:ext>
              </a:extLst>
            </p:cNvPr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34;p37">
              <a:extLst>
                <a:ext uri="{FF2B5EF4-FFF2-40B4-BE49-F238E27FC236}">
                  <a16:creationId xmlns:a16="http://schemas.microsoft.com/office/drawing/2014/main" id="{F2AEC65E-021F-8D15-E8B4-309B5A15FE70}"/>
                </a:ext>
              </a:extLst>
            </p:cNvPr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35;p37">
              <a:extLst>
                <a:ext uri="{FF2B5EF4-FFF2-40B4-BE49-F238E27FC236}">
                  <a16:creationId xmlns:a16="http://schemas.microsoft.com/office/drawing/2014/main" id="{825EDE72-BA0C-409A-36E5-629B26A9464B}"/>
                </a:ext>
              </a:extLst>
            </p:cNvPr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36;p37">
              <a:extLst>
                <a:ext uri="{FF2B5EF4-FFF2-40B4-BE49-F238E27FC236}">
                  <a16:creationId xmlns:a16="http://schemas.microsoft.com/office/drawing/2014/main" id="{D045BC69-0237-405D-6D02-4064E1F8BF4F}"/>
                </a:ext>
              </a:extLst>
            </p:cNvPr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37;p37">
              <a:extLst>
                <a:ext uri="{FF2B5EF4-FFF2-40B4-BE49-F238E27FC236}">
                  <a16:creationId xmlns:a16="http://schemas.microsoft.com/office/drawing/2014/main" id="{31BC4FBE-5707-9A8D-F920-81E2E3786948}"/>
                </a:ext>
              </a:extLst>
            </p:cNvPr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38;p37">
              <a:extLst>
                <a:ext uri="{FF2B5EF4-FFF2-40B4-BE49-F238E27FC236}">
                  <a16:creationId xmlns:a16="http://schemas.microsoft.com/office/drawing/2014/main" id="{92B7CEAD-33AC-AB96-C959-706955AEF463}"/>
                </a:ext>
              </a:extLst>
            </p:cNvPr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39;p37">
              <a:extLst>
                <a:ext uri="{FF2B5EF4-FFF2-40B4-BE49-F238E27FC236}">
                  <a16:creationId xmlns:a16="http://schemas.microsoft.com/office/drawing/2014/main" id="{5917FDCE-BF5A-EDA1-7BAA-F137BEAA4ABD}"/>
                </a:ext>
              </a:extLst>
            </p:cNvPr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40;p37">
              <a:extLst>
                <a:ext uri="{FF2B5EF4-FFF2-40B4-BE49-F238E27FC236}">
                  <a16:creationId xmlns:a16="http://schemas.microsoft.com/office/drawing/2014/main" id="{E8BAA805-2A4B-0BE8-7E31-766E8C5FF3D5}"/>
                </a:ext>
              </a:extLst>
            </p:cNvPr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41;p37">
              <a:extLst>
                <a:ext uri="{FF2B5EF4-FFF2-40B4-BE49-F238E27FC236}">
                  <a16:creationId xmlns:a16="http://schemas.microsoft.com/office/drawing/2014/main" id="{AA54D13C-B4FF-A037-F2B6-87C2F5813D23}"/>
                </a:ext>
              </a:extLst>
            </p:cNvPr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42;p37">
              <a:extLst>
                <a:ext uri="{FF2B5EF4-FFF2-40B4-BE49-F238E27FC236}">
                  <a16:creationId xmlns:a16="http://schemas.microsoft.com/office/drawing/2014/main" id="{AA64D346-8C86-9757-A08A-252059213A33}"/>
                </a:ext>
              </a:extLst>
            </p:cNvPr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43;p37">
              <a:extLst>
                <a:ext uri="{FF2B5EF4-FFF2-40B4-BE49-F238E27FC236}">
                  <a16:creationId xmlns:a16="http://schemas.microsoft.com/office/drawing/2014/main" id="{89E4B567-FA87-89F7-3838-4B3FDD00EC97}"/>
                </a:ext>
              </a:extLst>
            </p:cNvPr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44;p37">
              <a:extLst>
                <a:ext uri="{FF2B5EF4-FFF2-40B4-BE49-F238E27FC236}">
                  <a16:creationId xmlns:a16="http://schemas.microsoft.com/office/drawing/2014/main" id="{6DC270CF-816C-3166-CE0B-73988570A4DF}"/>
                </a:ext>
              </a:extLst>
            </p:cNvPr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45;p37">
              <a:extLst>
                <a:ext uri="{FF2B5EF4-FFF2-40B4-BE49-F238E27FC236}">
                  <a16:creationId xmlns:a16="http://schemas.microsoft.com/office/drawing/2014/main" id="{F240132E-E70C-F5CC-6AF2-24D9F98A245C}"/>
                </a:ext>
              </a:extLst>
            </p:cNvPr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46;p37">
              <a:extLst>
                <a:ext uri="{FF2B5EF4-FFF2-40B4-BE49-F238E27FC236}">
                  <a16:creationId xmlns:a16="http://schemas.microsoft.com/office/drawing/2014/main" id="{D359D9DC-DEDC-61C7-1DC7-E2B4B91092CB}"/>
                </a:ext>
              </a:extLst>
            </p:cNvPr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47;p37">
              <a:extLst>
                <a:ext uri="{FF2B5EF4-FFF2-40B4-BE49-F238E27FC236}">
                  <a16:creationId xmlns:a16="http://schemas.microsoft.com/office/drawing/2014/main" id="{B28014BE-6603-CE3A-83E0-B385531AEF7E}"/>
                </a:ext>
              </a:extLst>
            </p:cNvPr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48;p37">
              <a:extLst>
                <a:ext uri="{FF2B5EF4-FFF2-40B4-BE49-F238E27FC236}">
                  <a16:creationId xmlns:a16="http://schemas.microsoft.com/office/drawing/2014/main" id="{7772C290-C6DC-8C8A-F2A4-72A553287655}"/>
                </a:ext>
              </a:extLst>
            </p:cNvPr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49;p37">
              <a:extLst>
                <a:ext uri="{FF2B5EF4-FFF2-40B4-BE49-F238E27FC236}">
                  <a16:creationId xmlns:a16="http://schemas.microsoft.com/office/drawing/2014/main" id="{29A6F78B-AA5B-47FD-50FD-D7A24418A75C}"/>
                </a:ext>
              </a:extLst>
            </p:cNvPr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50;p37">
              <a:extLst>
                <a:ext uri="{FF2B5EF4-FFF2-40B4-BE49-F238E27FC236}">
                  <a16:creationId xmlns:a16="http://schemas.microsoft.com/office/drawing/2014/main" id="{0825E2A9-FFE3-1BF6-C792-F0EBDC55AA66}"/>
                </a:ext>
              </a:extLst>
            </p:cNvPr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51;p37">
              <a:extLst>
                <a:ext uri="{FF2B5EF4-FFF2-40B4-BE49-F238E27FC236}">
                  <a16:creationId xmlns:a16="http://schemas.microsoft.com/office/drawing/2014/main" id="{4620824D-762B-2D84-5B60-2CC350F2C83F}"/>
                </a:ext>
              </a:extLst>
            </p:cNvPr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52;p37">
              <a:extLst>
                <a:ext uri="{FF2B5EF4-FFF2-40B4-BE49-F238E27FC236}">
                  <a16:creationId xmlns:a16="http://schemas.microsoft.com/office/drawing/2014/main" id="{1C1641F1-B156-65EA-6C38-D15FFB5ED227}"/>
                </a:ext>
              </a:extLst>
            </p:cNvPr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53;p37">
              <a:extLst>
                <a:ext uri="{FF2B5EF4-FFF2-40B4-BE49-F238E27FC236}">
                  <a16:creationId xmlns:a16="http://schemas.microsoft.com/office/drawing/2014/main" id="{ECE2CF9D-CFA0-119E-5269-3C060E9EEFF6}"/>
                </a:ext>
              </a:extLst>
            </p:cNvPr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54;p37">
              <a:extLst>
                <a:ext uri="{FF2B5EF4-FFF2-40B4-BE49-F238E27FC236}">
                  <a16:creationId xmlns:a16="http://schemas.microsoft.com/office/drawing/2014/main" id="{5819678D-197B-6629-D722-A008341BDD74}"/>
                </a:ext>
              </a:extLst>
            </p:cNvPr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55;p37">
              <a:extLst>
                <a:ext uri="{FF2B5EF4-FFF2-40B4-BE49-F238E27FC236}">
                  <a16:creationId xmlns:a16="http://schemas.microsoft.com/office/drawing/2014/main" id="{FC819BF4-C4B9-A852-38CF-3FF8F2AA7BE0}"/>
                </a:ext>
              </a:extLst>
            </p:cNvPr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56;p37">
              <a:extLst>
                <a:ext uri="{FF2B5EF4-FFF2-40B4-BE49-F238E27FC236}">
                  <a16:creationId xmlns:a16="http://schemas.microsoft.com/office/drawing/2014/main" id="{CF9992BE-CE04-94B5-D3B9-F667D5EB982B}"/>
                </a:ext>
              </a:extLst>
            </p:cNvPr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57;p37">
              <a:extLst>
                <a:ext uri="{FF2B5EF4-FFF2-40B4-BE49-F238E27FC236}">
                  <a16:creationId xmlns:a16="http://schemas.microsoft.com/office/drawing/2014/main" id="{899C5397-E8A6-5BCF-2FF5-7A3338C5BE39}"/>
                </a:ext>
              </a:extLst>
            </p:cNvPr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58;p37">
              <a:extLst>
                <a:ext uri="{FF2B5EF4-FFF2-40B4-BE49-F238E27FC236}">
                  <a16:creationId xmlns:a16="http://schemas.microsoft.com/office/drawing/2014/main" id="{B091B078-111E-D20A-0463-C4B7E968AABD}"/>
                </a:ext>
              </a:extLst>
            </p:cNvPr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59;p37">
              <a:extLst>
                <a:ext uri="{FF2B5EF4-FFF2-40B4-BE49-F238E27FC236}">
                  <a16:creationId xmlns:a16="http://schemas.microsoft.com/office/drawing/2014/main" id="{3B3F7A04-A2EC-E86D-1261-3ABB01C34091}"/>
                </a:ext>
              </a:extLst>
            </p:cNvPr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60;p37">
              <a:extLst>
                <a:ext uri="{FF2B5EF4-FFF2-40B4-BE49-F238E27FC236}">
                  <a16:creationId xmlns:a16="http://schemas.microsoft.com/office/drawing/2014/main" id="{9D082959-5F80-44A2-BCA7-C9D51229771B}"/>
                </a:ext>
              </a:extLst>
            </p:cNvPr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61;p37">
              <a:extLst>
                <a:ext uri="{FF2B5EF4-FFF2-40B4-BE49-F238E27FC236}">
                  <a16:creationId xmlns:a16="http://schemas.microsoft.com/office/drawing/2014/main" id="{7B363D7C-9AAD-A4E8-AEC5-03E250A6A4B2}"/>
                </a:ext>
              </a:extLst>
            </p:cNvPr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62;p37">
              <a:extLst>
                <a:ext uri="{FF2B5EF4-FFF2-40B4-BE49-F238E27FC236}">
                  <a16:creationId xmlns:a16="http://schemas.microsoft.com/office/drawing/2014/main" id="{B9C259B3-F5C5-90AC-5103-BC558F27B4B1}"/>
                </a:ext>
              </a:extLst>
            </p:cNvPr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63;p37">
              <a:extLst>
                <a:ext uri="{FF2B5EF4-FFF2-40B4-BE49-F238E27FC236}">
                  <a16:creationId xmlns:a16="http://schemas.microsoft.com/office/drawing/2014/main" id="{B80AD845-48E9-D1C1-7DDF-9AB1FBE9F534}"/>
                </a:ext>
              </a:extLst>
            </p:cNvPr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64;p37">
              <a:extLst>
                <a:ext uri="{FF2B5EF4-FFF2-40B4-BE49-F238E27FC236}">
                  <a16:creationId xmlns:a16="http://schemas.microsoft.com/office/drawing/2014/main" id="{E19977B5-39DB-9FA2-702C-7865891368C1}"/>
                </a:ext>
              </a:extLst>
            </p:cNvPr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65;p37">
              <a:extLst>
                <a:ext uri="{FF2B5EF4-FFF2-40B4-BE49-F238E27FC236}">
                  <a16:creationId xmlns:a16="http://schemas.microsoft.com/office/drawing/2014/main" id="{FA115FAC-1467-9B1F-8E6C-FB62BCC20477}"/>
                </a:ext>
              </a:extLst>
            </p:cNvPr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66;p37">
              <a:extLst>
                <a:ext uri="{FF2B5EF4-FFF2-40B4-BE49-F238E27FC236}">
                  <a16:creationId xmlns:a16="http://schemas.microsoft.com/office/drawing/2014/main" id="{74DCEB4E-ADE0-A51B-CF47-64561114CD81}"/>
                </a:ext>
              </a:extLst>
            </p:cNvPr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67;p37">
              <a:extLst>
                <a:ext uri="{FF2B5EF4-FFF2-40B4-BE49-F238E27FC236}">
                  <a16:creationId xmlns:a16="http://schemas.microsoft.com/office/drawing/2014/main" id="{ED93D2DC-448A-DE9B-D9E6-317A2B79220D}"/>
                </a:ext>
              </a:extLst>
            </p:cNvPr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68;p37">
              <a:extLst>
                <a:ext uri="{FF2B5EF4-FFF2-40B4-BE49-F238E27FC236}">
                  <a16:creationId xmlns:a16="http://schemas.microsoft.com/office/drawing/2014/main" id="{DFCBA95C-2120-BB0F-6602-25381EAB4F94}"/>
                </a:ext>
              </a:extLst>
            </p:cNvPr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69;p37">
              <a:extLst>
                <a:ext uri="{FF2B5EF4-FFF2-40B4-BE49-F238E27FC236}">
                  <a16:creationId xmlns:a16="http://schemas.microsoft.com/office/drawing/2014/main" id="{CC57DBE5-0487-63D3-36CA-5A61920718A7}"/>
                </a:ext>
              </a:extLst>
            </p:cNvPr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70;p37">
              <a:extLst>
                <a:ext uri="{FF2B5EF4-FFF2-40B4-BE49-F238E27FC236}">
                  <a16:creationId xmlns:a16="http://schemas.microsoft.com/office/drawing/2014/main" id="{D1137528-50ED-2540-5FDE-DC4295F7F69B}"/>
                </a:ext>
              </a:extLst>
            </p:cNvPr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71;p37">
              <a:extLst>
                <a:ext uri="{FF2B5EF4-FFF2-40B4-BE49-F238E27FC236}">
                  <a16:creationId xmlns:a16="http://schemas.microsoft.com/office/drawing/2014/main" id="{29FB417A-3F6F-C895-91A1-22D89E62537B}"/>
                </a:ext>
              </a:extLst>
            </p:cNvPr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72;p37">
              <a:extLst>
                <a:ext uri="{FF2B5EF4-FFF2-40B4-BE49-F238E27FC236}">
                  <a16:creationId xmlns:a16="http://schemas.microsoft.com/office/drawing/2014/main" id="{6EDCD6D4-0538-471A-B15E-A519A055432F}"/>
                </a:ext>
              </a:extLst>
            </p:cNvPr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73;p37">
              <a:extLst>
                <a:ext uri="{FF2B5EF4-FFF2-40B4-BE49-F238E27FC236}">
                  <a16:creationId xmlns:a16="http://schemas.microsoft.com/office/drawing/2014/main" id="{518A2086-EBAD-A42E-2C38-4F31F15D5122}"/>
                </a:ext>
              </a:extLst>
            </p:cNvPr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74;p37">
              <a:extLst>
                <a:ext uri="{FF2B5EF4-FFF2-40B4-BE49-F238E27FC236}">
                  <a16:creationId xmlns:a16="http://schemas.microsoft.com/office/drawing/2014/main" id="{5B25A2EC-C66A-5764-0C76-A28C851DF194}"/>
                </a:ext>
              </a:extLst>
            </p:cNvPr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75;p37">
              <a:extLst>
                <a:ext uri="{FF2B5EF4-FFF2-40B4-BE49-F238E27FC236}">
                  <a16:creationId xmlns:a16="http://schemas.microsoft.com/office/drawing/2014/main" id="{1B504539-0464-3775-6BED-5A248ACF270D}"/>
                </a:ext>
              </a:extLst>
            </p:cNvPr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76;p37">
              <a:extLst>
                <a:ext uri="{FF2B5EF4-FFF2-40B4-BE49-F238E27FC236}">
                  <a16:creationId xmlns:a16="http://schemas.microsoft.com/office/drawing/2014/main" id="{A4CCAAD9-5178-77EA-CC0A-B4F4701DD6E7}"/>
                </a:ext>
              </a:extLst>
            </p:cNvPr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77;p37">
              <a:extLst>
                <a:ext uri="{FF2B5EF4-FFF2-40B4-BE49-F238E27FC236}">
                  <a16:creationId xmlns:a16="http://schemas.microsoft.com/office/drawing/2014/main" id="{10B1B888-0B03-77EC-DAC1-C18908D50C14}"/>
                </a:ext>
              </a:extLst>
            </p:cNvPr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78;p37">
              <a:extLst>
                <a:ext uri="{FF2B5EF4-FFF2-40B4-BE49-F238E27FC236}">
                  <a16:creationId xmlns:a16="http://schemas.microsoft.com/office/drawing/2014/main" id="{7028868B-8FD2-72EE-A461-A3BB86494D58}"/>
                </a:ext>
              </a:extLst>
            </p:cNvPr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79;p37">
              <a:extLst>
                <a:ext uri="{FF2B5EF4-FFF2-40B4-BE49-F238E27FC236}">
                  <a16:creationId xmlns:a16="http://schemas.microsoft.com/office/drawing/2014/main" id="{DAFB1542-DA57-E2B5-FD0D-9012CEE7D096}"/>
                </a:ext>
              </a:extLst>
            </p:cNvPr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80;p37">
              <a:extLst>
                <a:ext uri="{FF2B5EF4-FFF2-40B4-BE49-F238E27FC236}">
                  <a16:creationId xmlns:a16="http://schemas.microsoft.com/office/drawing/2014/main" id="{16C5CAFF-6400-6A3F-1D78-DFC764DCEB6F}"/>
                </a:ext>
              </a:extLst>
            </p:cNvPr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81;p37">
              <a:extLst>
                <a:ext uri="{FF2B5EF4-FFF2-40B4-BE49-F238E27FC236}">
                  <a16:creationId xmlns:a16="http://schemas.microsoft.com/office/drawing/2014/main" id="{EDBF6A1A-1963-588A-43F2-0D14C64C5FC3}"/>
                </a:ext>
              </a:extLst>
            </p:cNvPr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82;p37">
              <a:extLst>
                <a:ext uri="{FF2B5EF4-FFF2-40B4-BE49-F238E27FC236}">
                  <a16:creationId xmlns:a16="http://schemas.microsoft.com/office/drawing/2014/main" id="{04C2C80E-A4C2-F0B7-75EF-2FFA1193C28C}"/>
                </a:ext>
              </a:extLst>
            </p:cNvPr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83;p37">
              <a:extLst>
                <a:ext uri="{FF2B5EF4-FFF2-40B4-BE49-F238E27FC236}">
                  <a16:creationId xmlns:a16="http://schemas.microsoft.com/office/drawing/2014/main" id="{D3043D1E-802F-516E-C256-B346A5DDE86A}"/>
                </a:ext>
              </a:extLst>
            </p:cNvPr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84;p37">
              <a:extLst>
                <a:ext uri="{FF2B5EF4-FFF2-40B4-BE49-F238E27FC236}">
                  <a16:creationId xmlns:a16="http://schemas.microsoft.com/office/drawing/2014/main" id="{963BD36A-3AEE-09DB-B789-E35361C458C8}"/>
                </a:ext>
              </a:extLst>
            </p:cNvPr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85;p37">
              <a:extLst>
                <a:ext uri="{FF2B5EF4-FFF2-40B4-BE49-F238E27FC236}">
                  <a16:creationId xmlns:a16="http://schemas.microsoft.com/office/drawing/2014/main" id="{72F3E222-45A0-C26A-A5F3-2AC96258FAF0}"/>
                </a:ext>
              </a:extLst>
            </p:cNvPr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86;p37">
              <a:extLst>
                <a:ext uri="{FF2B5EF4-FFF2-40B4-BE49-F238E27FC236}">
                  <a16:creationId xmlns:a16="http://schemas.microsoft.com/office/drawing/2014/main" id="{6C0FD1F0-653F-A30C-C8F1-DC9C8FA40DFD}"/>
                </a:ext>
              </a:extLst>
            </p:cNvPr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87;p37">
              <a:extLst>
                <a:ext uri="{FF2B5EF4-FFF2-40B4-BE49-F238E27FC236}">
                  <a16:creationId xmlns:a16="http://schemas.microsoft.com/office/drawing/2014/main" id="{23BA5B48-D603-DCF2-A44E-1C90F9DD0C55}"/>
                </a:ext>
              </a:extLst>
            </p:cNvPr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88;p37">
              <a:extLst>
                <a:ext uri="{FF2B5EF4-FFF2-40B4-BE49-F238E27FC236}">
                  <a16:creationId xmlns:a16="http://schemas.microsoft.com/office/drawing/2014/main" id="{3434A6B7-05BC-6A89-11F9-E2F5222E5B50}"/>
                </a:ext>
              </a:extLst>
            </p:cNvPr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89;p37">
              <a:extLst>
                <a:ext uri="{FF2B5EF4-FFF2-40B4-BE49-F238E27FC236}">
                  <a16:creationId xmlns:a16="http://schemas.microsoft.com/office/drawing/2014/main" id="{CB895E08-9BC7-81AC-E715-E43E25369F59}"/>
                </a:ext>
              </a:extLst>
            </p:cNvPr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90;p37">
              <a:extLst>
                <a:ext uri="{FF2B5EF4-FFF2-40B4-BE49-F238E27FC236}">
                  <a16:creationId xmlns:a16="http://schemas.microsoft.com/office/drawing/2014/main" id="{5DBDF0CB-453A-B6E5-8D82-EE493887BC27}"/>
                </a:ext>
              </a:extLst>
            </p:cNvPr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91;p37">
              <a:extLst>
                <a:ext uri="{FF2B5EF4-FFF2-40B4-BE49-F238E27FC236}">
                  <a16:creationId xmlns:a16="http://schemas.microsoft.com/office/drawing/2014/main" id="{E30D4CEB-A435-01EE-C121-252C0083E83D}"/>
                </a:ext>
              </a:extLst>
            </p:cNvPr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92;p37">
              <a:extLst>
                <a:ext uri="{FF2B5EF4-FFF2-40B4-BE49-F238E27FC236}">
                  <a16:creationId xmlns:a16="http://schemas.microsoft.com/office/drawing/2014/main" id="{E0F07F27-955A-2497-1416-7841B4420A8C}"/>
                </a:ext>
              </a:extLst>
            </p:cNvPr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93;p37">
              <a:extLst>
                <a:ext uri="{FF2B5EF4-FFF2-40B4-BE49-F238E27FC236}">
                  <a16:creationId xmlns:a16="http://schemas.microsoft.com/office/drawing/2014/main" id="{A3D3C0E1-C0CB-2C98-50B7-6B6E48604D43}"/>
                </a:ext>
              </a:extLst>
            </p:cNvPr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94;p37">
              <a:extLst>
                <a:ext uri="{FF2B5EF4-FFF2-40B4-BE49-F238E27FC236}">
                  <a16:creationId xmlns:a16="http://schemas.microsoft.com/office/drawing/2014/main" id="{D25ECB46-CAFC-177F-9CAC-A0548F2EBCCC}"/>
                </a:ext>
              </a:extLst>
            </p:cNvPr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5;p37">
              <a:extLst>
                <a:ext uri="{FF2B5EF4-FFF2-40B4-BE49-F238E27FC236}">
                  <a16:creationId xmlns:a16="http://schemas.microsoft.com/office/drawing/2014/main" id="{5EBC6F03-23E5-5F5D-17D5-89E5F1C0ABD3}"/>
                </a:ext>
              </a:extLst>
            </p:cNvPr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96;p37">
              <a:extLst>
                <a:ext uri="{FF2B5EF4-FFF2-40B4-BE49-F238E27FC236}">
                  <a16:creationId xmlns:a16="http://schemas.microsoft.com/office/drawing/2014/main" id="{417666B5-ECB7-48F2-DD88-E088AF808465}"/>
                </a:ext>
              </a:extLst>
            </p:cNvPr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97;p37">
              <a:extLst>
                <a:ext uri="{FF2B5EF4-FFF2-40B4-BE49-F238E27FC236}">
                  <a16:creationId xmlns:a16="http://schemas.microsoft.com/office/drawing/2014/main" id="{3582488F-E89C-9B37-79EC-04EAB9F4D107}"/>
                </a:ext>
              </a:extLst>
            </p:cNvPr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F9F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98;p37">
              <a:extLst>
                <a:ext uri="{FF2B5EF4-FFF2-40B4-BE49-F238E27FC236}">
                  <a16:creationId xmlns:a16="http://schemas.microsoft.com/office/drawing/2014/main" id="{EF85B8F2-DBB1-2A64-B1F9-7F37C23675AC}"/>
                </a:ext>
              </a:extLst>
            </p:cNvPr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99;p37">
              <a:extLst>
                <a:ext uri="{FF2B5EF4-FFF2-40B4-BE49-F238E27FC236}">
                  <a16:creationId xmlns:a16="http://schemas.microsoft.com/office/drawing/2014/main" id="{B87DB334-CF5B-26C8-CEC2-35EBD31EDCE3}"/>
                </a:ext>
              </a:extLst>
            </p:cNvPr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00;p37">
              <a:extLst>
                <a:ext uri="{FF2B5EF4-FFF2-40B4-BE49-F238E27FC236}">
                  <a16:creationId xmlns:a16="http://schemas.microsoft.com/office/drawing/2014/main" id="{77C85320-9A27-6EE9-361A-E03ECCA9D57A}"/>
                </a:ext>
              </a:extLst>
            </p:cNvPr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01;p37">
              <a:extLst>
                <a:ext uri="{FF2B5EF4-FFF2-40B4-BE49-F238E27FC236}">
                  <a16:creationId xmlns:a16="http://schemas.microsoft.com/office/drawing/2014/main" id="{BF6E8460-4D2E-8371-3FF3-6AE96FCF27E7}"/>
                </a:ext>
              </a:extLst>
            </p:cNvPr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02;p37">
              <a:extLst>
                <a:ext uri="{FF2B5EF4-FFF2-40B4-BE49-F238E27FC236}">
                  <a16:creationId xmlns:a16="http://schemas.microsoft.com/office/drawing/2014/main" id="{0102E1D3-8C16-8FFA-6C22-AE0B7D611726}"/>
                </a:ext>
              </a:extLst>
            </p:cNvPr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03;p37">
              <a:extLst>
                <a:ext uri="{FF2B5EF4-FFF2-40B4-BE49-F238E27FC236}">
                  <a16:creationId xmlns:a16="http://schemas.microsoft.com/office/drawing/2014/main" id="{7C5251AC-1A3C-957F-849D-7C1F4D63EAD9}"/>
                </a:ext>
              </a:extLst>
            </p:cNvPr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04;p37">
              <a:extLst>
                <a:ext uri="{FF2B5EF4-FFF2-40B4-BE49-F238E27FC236}">
                  <a16:creationId xmlns:a16="http://schemas.microsoft.com/office/drawing/2014/main" id="{98B3DC10-33D1-CBFB-78A8-F25D7AB5983D}"/>
                </a:ext>
              </a:extLst>
            </p:cNvPr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05;p37">
              <a:extLst>
                <a:ext uri="{FF2B5EF4-FFF2-40B4-BE49-F238E27FC236}">
                  <a16:creationId xmlns:a16="http://schemas.microsoft.com/office/drawing/2014/main" id="{E32D4FDC-ABC7-5B04-AD2B-1D5BEA581B5E}"/>
                </a:ext>
              </a:extLst>
            </p:cNvPr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853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AFD7934-6616-D419-67A4-9D7FDB4C3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0"/>
            <a:ext cx="12192000" cy="1715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89920-2137-5962-081E-B4E310BF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5" y="244809"/>
            <a:ext cx="10515600" cy="1325563"/>
          </a:xfrm>
        </p:spPr>
        <p:txBody>
          <a:bodyPr>
            <a:normAutofit/>
          </a:bodyPr>
          <a:lstStyle/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Overall appreciation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557275-539F-1C84-029D-4A1EC1464225}"/>
              </a:ext>
            </a:extLst>
          </p:cNvPr>
          <p:cNvSpPr txBox="1">
            <a:spLocks/>
          </p:cNvSpPr>
          <p:nvPr/>
        </p:nvSpPr>
        <p:spPr>
          <a:xfrm>
            <a:off x="377346" y="2152114"/>
            <a:ext cx="7012635" cy="32426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" sz="4500" dirty="0">
                <a:solidFill>
                  <a:srgbClr val="00497E"/>
                </a:solidFill>
                <a:cs typeface="Times New Roman"/>
              </a:rPr>
              <a:t>Art is </a:t>
            </a:r>
            <a:r>
              <a:rPr lang="en" sz="4500" b="1" dirty="0">
                <a:solidFill>
                  <a:srgbClr val="00497E"/>
                </a:solidFill>
                <a:cs typeface="Times New Roman"/>
              </a:rPr>
              <a:t>subjective</a:t>
            </a:r>
            <a:r>
              <a:rPr lang="en" sz="4500" dirty="0">
                <a:solidFill>
                  <a:srgbClr val="00497E"/>
                </a:solidFill>
                <a:cs typeface="Times New Roman"/>
              </a:rPr>
              <a:t> and </a:t>
            </a:r>
            <a:r>
              <a:rPr lang="en" sz="4500" b="1" dirty="0">
                <a:solidFill>
                  <a:srgbClr val="00497E"/>
                </a:solidFill>
                <a:cs typeface="Times New Roman"/>
              </a:rPr>
              <a:t>complex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" sz="4500" b="1" dirty="0">
                <a:solidFill>
                  <a:srgbClr val="00497E"/>
                </a:solidFill>
                <a:cs typeface="Times New Roman"/>
              </a:rPr>
              <a:t>Artistic</a:t>
            </a:r>
            <a:r>
              <a:rPr lang="en" sz="4500" dirty="0">
                <a:solidFill>
                  <a:srgbClr val="00497E"/>
                </a:solidFill>
                <a:cs typeface="Times New Roman"/>
              </a:rPr>
              <a:t> </a:t>
            </a:r>
            <a:r>
              <a:rPr lang="en" sz="4500" b="1" dirty="0">
                <a:solidFill>
                  <a:srgbClr val="00497E"/>
                </a:solidFill>
                <a:cs typeface="Times New Roman"/>
              </a:rPr>
              <a:t>expression</a:t>
            </a:r>
            <a:r>
              <a:rPr lang="en" sz="4500" dirty="0">
                <a:solidFill>
                  <a:srgbClr val="00497E"/>
                </a:solidFill>
                <a:cs typeface="Times New Roman"/>
              </a:rPr>
              <a:t> can be applied in </a:t>
            </a:r>
            <a:r>
              <a:rPr lang="en" sz="4500" b="1" dirty="0">
                <a:solidFill>
                  <a:srgbClr val="00497E"/>
                </a:solidFill>
                <a:cs typeface="Times New Roman"/>
              </a:rPr>
              <a:t>Usability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" sz="4500" dirty="0">
                <a:solidFill>
                  <a:srgbClr val="00497E"/>
                </a:solidFill>
                <a:cs typeface="Times New Roman"/>
              </a:rPr>
              <a:t>Website is a </a:t>
            </a:r>
            <a:r>
              <a:rPr lang="en" sz="4500" b="1" dirty="0">
                <a:solidFill>
                  <a:srgbClr val="00497E"/>
                </a:solidFill>
                <a:cs typeface="Times New Roman"/>
              </a:rPr>
              <a:t>deterrent</a:t>
            </a:r>
            <a:r>
              <a:rPr lang="en" sz="4500" dirty="0">
                <a:solidFill>
                  <a:srgbClr val="00497E"/>
                </a:solidFill>
                <a:cs typeface="Times New Roman"/>
              </a:rPr>
              <a:t> for regular users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" sz="4500" dirty="0">
                <a:solidFill>
                  <a:srgbClr val="00497E"/>
                </a:solidFill>
                <a:cs typeface="Times New Roman"/>
              </a:rPr>
              <a:t>Is not good for a “</a:t>
            </a:r>
            <a:r>
              <a:rPr lang="en" sz="4500" b="1" dirty="0">
                <a:solidFill>
                  <a:srgbClr val="00497E"/>
                </a:solidFill>
                <a:cs typeface="Times New Roman"/>
              </a:rPr>
              <a:t>#2 College”</a:t>
            </a:r>
            <a:r>
              <a:rPr lang="en" sz="4500" dirty="0">
                <a:solidFill>
                  <a:srgbClr val="00497E"/>
                </a:solidFill>
                <a:cs typeface="Times New Roman"/>
              </a:rPr>
              <a:t> for </a:t>
            </a:r>
            <a:r>
              <a:rPr lang="en" sz="4500" b="1" u="sng" dirty="0">
                <a:solidFill>
                  <a:srgbClr val="00497E"/>
                </a:solidFill>
                <a:cs typeface="Times New Roman"/>
              </a:rPr>
              <a:t>Graphics design</a:t>
            </a:r>
            <a:r>
              <a:rPr lang="en" sz="4500" dirty="0">
                <a:solidFill>
                  <a:srgbClr val="00497E"/>
                </a:solidFill>
                <a:cs typeface="Times New Roman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" sz="4500" b="1" dirty="0">
                <a:solidFill>
                  <a:srgbClr val="00497E"/>
                </a:solidFill>
                <a:cs typeface="Times New Roman"/>
              </a:rPr>
              <a:t>Everyone</a:t>
            </a:r>
            <a:r>
              <a:rPr lang="en" sz="4500" dirty="0">
                <a:solidFill>
                  <a:srgbClr val="00497E"/>
                </a:solidFill>
                <a:cs typeface="Times New Roman"/>
              </a:rPr>
              <a:t> can </a:t>
            </a:r>
            <a:r>
              <a:rPr lang="en" sz="4500" b="1" dirty="0">
                <a:solidFill>
                  <a:srgbClr val="00497E"/>
                </a:solidFill>
                <a:cs typeface="Times New Roman"/>
              </a:rPr>
              <a:t>edit</a:t>
            </a:r>
            <a:r>
              <a:rPr lang="en" sz="4500" dirty="0">
                <a:solidFill>
                  <a:srgbClr val="00497E"/>
                </a:solidFill>
                <a:cs typeface="Times New Roman"/>
              </a:rPr>
              <a:t> everything = Bad Idea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" sz="4500" b="1" dirty="0">
                <a:solidFill>
                  <a:srgbClr val="00497E"/>
                </a:solidFill>
                <a:cs typeface="Times New Roman"/>
              </a:rPr>
              <a:t>Not</a:t>
            </a:r>
            <a:r>
              <a:rPr lang="en" sz="4500" dirty="0">
                <a:solidFill>
                  <a:srgbClr val="00497E"/>
                </a:solidFill>
                <a:cs typeface="Times New Roman"/>
              </a:rPr>
              <a:t> very </a:t>
            </a:r>
            <a:r>
              <a:rPr lang="en" sz="4500" b="1" dirty="0">
                <a:solidFill>
                  <a:srgbClr val="00497E"/>
                </a:solidFill>
                <a:cs typeface="Times New Roman"/>
              </a:rPr>
              <a:t>secure</a:t>
            </a:r>
            <a:r>
              <a:rPr lang="en" sz="4500" dirty="0">
                <a:solidFill>
                  <a:srgbClr val="00497E"/>
                </a:solidFill>
                <a:cs typeface="Times New Roman"/>
              </a:rPr>
              <a:t>.</a:t>
            </a:r>
          </a:p>
          <a:p>
            <a:pPr marL="457200" indent="-457200">
              <a:buAutoNum type="arabicPeriod"/>
            </a:pPr>
            <a:endParaRPr lang="en" sz="2400" dirty="0">
              <a:solidFill>
                <a:srgbClr val="00497E"/>
              </a:solidFill>
              <a:cs typeface="Times New Roman"/>
            </a:endParaRPr>
          </a:p>
        </p:txBody>
      </p:sp>
      <p:grpSp>
        <p:nvGrpSpPr>
          <p:cNvPr id="10" name="Google Shape;2659;p48">
            <a:extLst>
              <a:ext uri="{FF2B5EF4-FFF2-40B4-BE49-F238E27FC236}">
                <a16:creationId xmlns:a16="http://schemas.microsoft.com/office/drawing/2014/main" id="{013A997C-78E7-CA2F-D62C-FC5A230659F3}"/>
              </a:ext>
            </a:extLst>
          </p:cNvPr>
          <p:cNvGrpSpPr/>
          <p:nvPr/>
        </p:nvGrpSpPr>
        <p:grpSpPr>
          <a:xfrm>
            <a:off x="7948111" y="3576966"/>
            <a:ext cx="2892655" cy="308771"/>
            <a:chOff x="5986376" y="1587999"/>
            <a:chExt cx="1151564" cy="129600"/>
          </a:xfrm>
        </p:grpSpPr>
        <p:sp>
          <p:nvSpPr>
            <p:cNvPr id="11" name="Google Shape;2660;p48">
              <a:extLst>
                <a:ext uri="{FF2B5EF4-FFF2-40B4-BE49-F238E27FC236}">
                  <a16:creationId xmlns:a16="http://schemas.microsoft.com/office/drawing/2014/main" id="{176B6F10-2F9E-FD64-57F4-49C280C33DFA}"/>
                </a:ext>
              </a:extLst>
            </p:cNvPr>
            <p:cNvSpPr/>
            <p:nvPr/>
          </p:nvSpPr>
          <p:spPr>
            <a:xfrm>
              <a:off x="5986376" y="1587999"/>
              <a:ext cx="129600" cy="129600"/>
            </a:xfrm>
            <a:prstGeom prst="ellipse">
              <a:avLst/>
            </a:prstGeom>
            <a:solidFill>
              <a:srgbClr val="E8D81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1;p48">
              <a:extLst>
                <a:ext uri="{FF2B5EF4-FFF2-40B4-BE49-F238E27FC236}">
                  <a16:creationId xmlns:a16="http://schemas.microsoft.com/office/drawing/2014/main" id="{22CBED8E-82CC-10B4-8AB2-16D34CE826CB}"/>
                </a:ext>
              </a:extLst>
            </p:cNvPr>
            <p:cNvSpPr/>
            <p:nvPr/>
          </p:nvSpPr>
          <p:spPr>
            <a:xfrm>
              <a:off x="6241867" y="1587999"/>
              <a:ext cx="129600" cy="129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62;p48">
              <a:extLst>
                <a:ext uri="{FF2B5EF4-FFF2-40B4-BE49-F238E27FC236}">
                  <a16:creationId xmlns:a16="http://schemas.microsoft.com/office/drawing/2014/main" id="{698367C3-D7F6-77E6-1307-F04F8F97B3BB}"/>
                </a:ext>
              </a:extLst>
            </p:cNvPr>
            <p:cNvSpPr/>
            <p:nvPr/>
          </p:nvSpPr>
          <p:spPr>
            <a:xfrm>
              <a:off x="6500843" y="1587999"/>
              <a:ext cx="129600" cy="129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63;p48">
              <a:extLst>
                <a:ext uri="{FF2B5EF4-FFF2-40B4-BE49-F238E27FC236}">
                  <a16:creationId xmlns:a16="http://schemas.microsoft.com/office/drawing/2014/main" id="{5B038E99-1D84-67E8-57FA-AEC1C63A21EF}"/>
                </a:ext>
              </a:extLst>
            </p:cNvPr>
            <p:cNvSpPr/>
            <p:nvPr/>
          </p:nvSpPr>
          <p:spPr>
            <a:xfrm>
              <a:off x="6756334" y="1587999"/>
              <a:ext cx="129600" cy="129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4;p48">
              <a:extLst>
                <a:ext uri="{FF2B5EF4-FFF2-40B4-BE49-F238E27FC236}">
                  <a16:creationId xmlns:a16="http://schemas.microsoft.com/office/drawing/2014/main" id="{BAF82C0F-003F-C86A-E7DF-B2E05FA17CD6}"/>
                </a:ext>
              </a:extLst>
            </p:cNvPr>
            <p:cNvSpPr/>
            <p:nvPr/>
          </p:nvSpPr>
          <p:spPr>
            <a:xfrm>
              <a:off x="7008340" y="1587999"/>
              <a:ext cx="129600" cy="129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665;p48">
            <a:extLst>
              <a:ext uri="{FF2B5EF4-FFF2-40B4-BE49-F238E27FC236}">
                <a16:creationId xmlns:a16="http://schemas.microsoft.com/office/drawing/2014/main" id="{4968B903-50AE-7066-1D99-0DA986531916}"/>
              </a:ext>
            </a:extLst>
          </p:cNvPr>
          <p:cNvGrpSpPr/>
          <p:nvPr/>
        </p:nvGrpSpPr>
        <p:grpSpPr>
          <a:xfrm>
            <a:off x="7948111" y="4165499"/>
            <a:ext cx="2892655" cy="308771"/>
            <a:chOff x="5986376" y="2065201"/>
            <a:chExt cx="1151564" cy="129600"/>
          </a:xfrm>
          <a:solidFill>
            <a:schemeClr val="bg1"/>
          </a:solidFill>
        </p:grpSpPr>
        <p:sp>
          <p:nvSpPr>
            <p:cNvPr id="17" name="Google Shape;2666;p48">
              <a:extLst>
                <a:ext uri="{FF2B5EF4-FFF2-40B4-BE49-F238E27FC236}">
                  <a16:creationId xmlns:a16="http://schemas.microsoft.com/office/drawing/2014/main" id="{BB2FAD94-63E2-0DFA-CCBC-526315937737}"/>
                </a:ext>
              </a:extLst>
            </p:cNvPr>
            <p:cNvSpPr/>
            <p:nvPr/>
          </p:nvSpPr>
          <p:spPr>
            <a:xfrm>
              <a:off x="5986376" y="2065201"/>
              <a:ext cx="129600" cy="129600"/>
            </a:xfrm>
            <a:prstGeom prst="ellipse">
              <a:avLst/>
            </a:prstGeom>
            <a:solidFill>
              <a:srgbClr val="E8D81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67;p48">
              <a:extLst>
                <a:ext uri="{FF2B5EF4-FFF2-40B4-BE49-F238E27FC236}">
                  <a16:creationId xmlns:a16="http://schemas.microsoft.com/office/drawing/2014/main" id="{72682914-DD83-CA76-FF25-1951B8550B53}"/>
                </a:ext>
              </a:extLst>
            </p:cNvPr>
            <p:cNvSpPr/>
            <p:nvPr/>
          </p:nvSpPr>
          <p:spPr>
            <a:xfrm>
              <a:off x="6241867" y="2065201"/>
              <a:ext cx="129600" cy="129600"/>
            </a:xfrm>
            <a:prstGeom prst="ellipse">
              <a:avLst/>
            </a:prstGeom>
            <a:solidFill>
              <a:srgbClr val="E8D81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68;p48">
              <a:extLst>
                <a:ext uri="{FF2B5EF4-FFF2-40B4-BE49-F238E27FC236}">
                  <a16:creationId xmlns:a16="http://schemas.microsoft.com/office/drawing/2014/main" id="{35613B3D-DEA5-5E71-F929-F545EF16CD90}"/>
                </a:ext>
              </a:extLst>
            </p:cNvPr>
            <p:cNvSpPr/>
            <p:nvPr/>
          </p:nvSpPr>
          <p:spPr>
            <a:xfrm>
              <a:off x="6500843" y="2065201"/>
              <a:ext cx="129600" cy="1296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69;p48">
              <a:extLst>
                <a:ext uri="{FF2B5EF4-FFF2-40B4-BE49-F238E27FC236}">
                  <a16:creationId xmlns:a16="http://schemas.microsoft.com/office/drawing/2014/main" id="{85F64B61-F999-EEFC-053A-A02EE739C05A}"/>
                </a:ext>
              </a:extLst>
            </p:cNvPr>
            <p:cNvSpPr/>
            <p:nvPr/>
          </p:nvSpPr>
          <p:spPr>
            <a:xfrm>
              <a:off x="6756334" y="2065201"/>
              <a:ext cx="129600" cy="1296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0;p48">
              <a:extLst>
                <a:ext uri="{FF2B5EF4-FFF2-40B4-BE49-F238E27FC236}">
                  <a16:creationId xmlns:a16="http://schemas.microsoft.com/office/drawing/2014/main" id="{52E50D3D-3EA3-CCC8-0DAB-FFCF287FD054}"/>
                </a:ext>
              </a:extLst>
            </p:cNvPr>
            <p:cNvSpPr/>
            <p:nvPr/>
          </p:nvSpPr>
          <p:spPr>
            <a:xfrm>
              <a:off x="7008340" y="2065201"/>
              <a:ext cx="129600" cy="129600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671;p48">
            <a:extLst>
              <a:ext uri="{FF2B5EF4-FFF2-40B4-BE49-F238E27FC236}">
                <a16:creationId xmlns:a16="http://schemas.microsoft.com/office/drawing/2014/main" id="{EB95B8FF-8790-4030-1950-3851AEE0393C}"/>
              </a:ext>
            </a:extLst>
          </p:cNvPr>
          <p:cNvGrpSpPr/>
          <p:nvPr/>
        </p:nvGrpSpPr>
        <p:grpSpPr>
          <a:xfrm>
            <a:off x="7949426" y="3065489"/>
            <a:ext cx="2892655" cy="308771"/>
            <a:chOff x="5986376" y="1114525"/>
            <a:chExt cx="1151564" cy="129600"/>
          </a:xfrm>
        </p:grpSpPr>
        <p:sp>
          <p:nvSpPr>
            <p:cNvPr id="23" name="Google Shape;2672;p48">
              <a:extLst>
                <a:ext uri="{FF2B5EF4-FFF2-40B4-BE49-F238E27FC236}">
                  <a16:creationId xmlns:a16="http://schemas.microsoft.com/office/drawing/2014/main" id="{1428454D-F633-9531-D2E6-209E7D2A79D3}"/>
                </a:ext>
              </a:extLst>
            </p:cNvPr>
            <p:cNvSpPr/>
            <p:nvPr/>
          </p:nvSpPr>
          <p:spPr>
            <a:xfrm>
              <a:off x="5986376" y="1114525"/>
              <a:ext cx="129600" cy="129600"/>
            </a:xfrm>
            <a:prstGeom prst="ellipse">
              <a:avLst/>
            </a:prstGeom>
            <a:solidFill>
              <a:srgbClr val="E8D81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3;p48">
              <a:extLst>
                <a:ext uri="{FF2B5EF4-FFF2-40B4-BE49-F238E27FC236}">
                  <a16:creationId xmlns:a16="http://schemas.microsoft.com/office/drawing/2014/main" id="{8F403274-23AE-5616-7DBE-D83A626CDB12}"/>
                </a:ext>
              </a:extLst>
            </p:cNvPr>
            <p:cNvSpPr/>
            <p:nvPr/>
          </p:nvSpPr>
          <p:spPr>
            <a:xfrm>
              <a:off x="6241867" y="1114525"/>
              <a:ext cx="129600" cy="129600"/>
            </a:xfrm>
            <a:prstGeom prst="ellipse">
              <a:avLst/>
            </a:prstGeom>
            <a:solidFill>
              <a:srgbClr val="E8D81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74;p48">
              <a:extLst>
                <a:ext uri="{FF2B5EF4-FFF2-40B4-BE49-F238E27FC236}">
                  <a16:creationId xmlns:a16="http://schemas.microsoft.com/office/drawing/2014/main" id="{FEE57C6C-ED27-634F-A5BC-AFC32C301F03}"/>
                </a:ext>
              </a:extLst>
            </p:cNvPr>
            <p:cNvSpPr/>
            <p:nvPr/>
          </p:nvSpPr>
          <p:spPr>
            <a:xfrm>
              <a:off x="6500843" y="1114525"/>
              <a:ext cx="129600" cy="129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75;p48">
              <a:extLst>
                <a:ext uri="{FF2B5EF4-FFF2-40B4-BE49-F238E27FC236}">
                  <a16:creationId xmlns:a16="http://schemas.microsoft.com/office/drawing/2014/main" id="{3F70621A-3AA2-AAD2-80D2-CA8C51D3C2A8}"/>
                </a:ext>
              </a:extLst>
            </p:cNvPr>
            <p:cNvSpPr/>
            <p:nvPr/>
          </p:nvSpPr>
          <p:spPr>
            <a:xfrm>
              <a:off x="6756334" y="1114525"/>
              <a:ext cx="129600" cy="129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76;p48">
              <a:extLst>
                <a:ext uri="{FF2B5EF4-FFF2-40B4-BE49-F238E27FC236}">
                  <a16:creationId xmlns:a16="http://schemas.microsoft.com/office/drawing/2014/main" id="{692C6A07-02D3-C26D-CD86-4286A770D176}"/>
                </a:ext>
              </a:extLst>
            </p:cNvPr>
            <p:cNvSpPr/>
            <p:nvPr/>
          </p:nvSpPr>
          <p:spPr>
            <a:xfrm>
              <a:off x="7008340" y="1114525"/>
              <a:ext cx="129600" cy="129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677;p48">
            <a:extLst>
              <a:ext uri="{FF2B5EF4-FFF2-40B4-BE49-F238E27FC236}">
                <a16:creationId xmlns:a16="http://schemas.microsoft.com/office/drawing/2014/main" id="{82D0C105-02DF-8D9F-2D63-3C8BB6839FF7}"/>
              </a:ext>
            </a:extLst>
          </p:cNvPr>
          <p:cNvSpPr txBox="1"/>
          <p:nvPr/>
        </p:nvSpPr>
        <p:spPr>
          <a:xfrm>
            <a:off x="10985494" y="2873658"/>
            <a:ext cx="2586542" cy="77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+mj-lt"/>
                <a:ea typeface="Barlow Semi Condensed"/>
                <a:cs typeface="Barlow Semi Condensed"/>
                <a:sym typeface="Barlow Semi Condensed"/>
              </a:rPr>
              <a:t>Security</a:t>
            </a:r>
            <a:endParaRPr sz="1600" b="1" dirty="0">
              <a:solidFill>
                <a:schemeClr val="dk2"/>
              </a:solidFill>
              <a:latin typeface="+mj-lt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" name="Google Shape;2678;p48">
            <a:extLst>
              <a:ext uri="{FF2B5EF4-FFF2-40B4-BE49-F238E27FC236}">
                <a16:creationId xmlns:a16="http://schemas.microsoft.com/office/drawing/2014/main" id="{2C7599BD-F6EB-7565-EC05-8374492DF25D}"/>
              </a:ext>
            </a:extLst>
          </p:cNvPr>
          <p:cNvSpPr txBox="1"/>
          <p:nvPr/>
        </p:nvSpPr>
        <p:spPr>
          <a:xfrm>
            <a:off x="10987865" y="3369983"/>
            <a:ext cx="2586542" cy="77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+mj-lt"/>
                <a:ea typeface="Barlow Semi Condensed"/>
                <a:cs typeface="Barlow Semi Condensed"/>
                <a:sym typeface="Barlow Semi Condensed"/>
              </a:rPr>
              <a:t>Usability</a:t>
            </a:r>
            <a:endParaRPr sz="1600" b="1" dirty="0">
              <a:solidFill>
                <a:schemeClr val="dk2"/>
              </a:solidFill>
              <a:latin typeface="+mj-lt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" name="Google Shape;2679;p48">
            <a:extLst>
              <a:ext uri="{FF2B5EF4-FFF2-40B4-BE49-F238E27FC236}">
                <a16:creationId xmlns:a16="http://schemas.microsoft.com/office/drawing/2014/main" id="{A49F8EA5-31D2-113F-85BF-B3D78577B7BA}"/>
              </a:ext>
            </a:extLst>
          </p:cNvPr>
          <p:cNvSpPr txBox="1"/>
          <p:nvPr/>
        </p:nvSpPr>
        <p:spPr>
          <a:xfrm>
            <a:off x="10987865" y="3958516"/>
            <a:ext cx="2586542" cy="772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+mj-lt"/>
                <a:ea typeface="Barlow Semi Condensed"/>
                <a:cs typeface="Barlow Semi Condensed"/>
                <a:sym typeface="Barlow Semi Condensed"/>
              </a:rPr>
              <a:t>Interface</a:t>
            </a:r>
            <a:endParaRPr sz="1600" b="1">
              <a:solidFill>
                <a:schemeClr val="dk2"/>
              </a:solidFill>
              <a:latin typeface="+mj-lt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1" name="Google Shape;2680;p48">
            <a:extLst>
              <a:ext uri="{FF2B5EF4-FFF2-40B4-BE49-F238E27FC236}">
                <a16:creationId xmlns:a16="http://schemas.microsoft.com/office/drawing/2014/main" id="{0959A10B-EC65-51F8-E8CA-814516AE9009}"/>
              </a:ext>
            </a:extLst>
          </p:cNvPr>
          <p:cNvGrpSpPr/>
          <p:nvPr/>
        </p:nvGrpSpPr>
        <p:grpSpPr>
          <a:xfrm>
            <a:off x="7491385" y="3036928"/>
            <a:ext cx="316740" cy="365895"/>
            <a:chOff x="2523000" y="1954875"/>
            <a:chExt cx="262325" cy="295000"/>
          </a:xfrm>
        </p:grpSpPr>
        <p:sp>
          <p:nvSpPr>
            <p:cNvPr id="32" name="Google Shape;2681;p48">
              <a:extLst>
                <a:ext uri="{FF2B5EF4-FFF2-40B4-BE49-F238E27FC236}">
                  <a16:creationId xmlns:a16="http://schemas.microsoft.com/office/drawing/2014/main" id="{B8A7848E-0917-E3D2-D653-524650DF51E5}"/>
                </a:ext>
              </a:extLst>
            </p:cNvPr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82;p48">
              <a:extLst>
                <a:ext uri="{FF2B5EF4-FFF2-40B4-BE49-F238E27FC236}">
                  <a16:creationId xmlns:a16="http://schemas.microsoft.com/office/drawing/2014/main" id="{9D27C69C-DC04-A291-A2F5-EB8F9E4E1781}"/>
                </a:ext>
              </a:extLst>
            </p:cNvPr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683;p48">
            <a:extLst>
              <a:ext uri="{FF2B5EF4-FFF2-40B4-BE49-F238E27FC236}">
                <a16:creationId xmlns:a16="http://schemas.microsoft.com/office/drawing/2014/main" id="{9325CDDC-64B3-6F41-A830-7D9475E6C705}"/>
              </a:ext>
            </a:extLst>
          </p:cNvPr>
          <p:cNvGrpSpPr/>
          <p:nvPr/>
        </p:nvGrpSpPr>
        <p:grpSpPr>
          <a:xfrm rot="10800000" flipH="1">
            <a:off x="7418296" y="3592076"/>
            <a:ext cx="409649" cy="440275"/>
            <a:chOff x="3299850" y="238575"/>
            <a:chExt cx="427725" cy="482225"/>
          </a:xfrm>
        </p:grpSpPr>
        <p:sp>
          <p:nvSpPr>
            <p:cNvPr id="35" name="Google Shape;2684;p48">
              <a:extLst>
                <a:ext uri="{FF2B5EF4-FFF2-40B4-BE49-F238E27FC236}">
                  <a16:creationId xmlns:a16="http://schemas.microsoft.com/office/drawing/2014/main" id="{3447CA68-1224-AEF6-EB83-63FACA3B4480}"/>
                </a:ext>
              </a:extLst>
            </p:cNvPr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2685;p48">
              <a:extLst>
                <a:ext uri="{FF2B5EF4-FFF2-40B4-BE49-F238E27FC236}">
                  <a16:creationId xmlns:a16="http://schemas.microsoft.com/office/drawing/2014/main" id="{FD3754AA-52C6-6026-0806-618ABCB5A275}"/>
                </a:ext>
              </a:extLst>
            </p:cNvPr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2686;p48">
              <a:extLst>
                <a:ext uri="{FF2B5EF4-FFF2-40B4-BE49-F238E27FC236}">
                  <a16:creationId xmlns:a16="http://schemas.microsoft.com/office/drawing/2014/main" id="{D39DED9F-F3DB-EF9A-C36F-E3F2E5ABED80}"/>
                </a:ext>
              </a:extLst>
            </p:cNvPr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2687;p48">
              <a:extLst>
                <a:ext uri="{FF2B5EF4-FFF2-40B4-BE49-F238E27FC236}">
                  <a16:creationId xmlns:a16="http://schemas.microsoft.com/office/drawing/2014/main" id="{AF4F5737-062E-A25E-2F02-7D86A3AFED4D}"/>
                </a:ext>
              </a:extLst>
            </p:cNvPr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2688;p48">
              <a:extLst>
                <a:ext uri="{FF2B5EF4-FFF2-40B4-BE49-F238E27FC236}">
                  <a16:creationId xmlns:a16="http://schemas.microsoft.com/office/drawing/2014/main" id="{F2200CFF-B6A1-77CD-09A2-CB51A977467C}"/>
                </a:ext>
              </a:extLst>
            </p:cNvPr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" name="Google Shape;2689;p48">
            <a:extLst>
              <a:ext uri="{FF2B5EF4-FFF2-40B4-BE49-F238E27FC236}">
                <a16:creationId xmlns:a16="http://schemas.microsoft.com/office/drawing/2014/main" id="{7CD4A990-8B65-F877-3539-5BF7C973BCDE}"/>
              </a:ext>
            </a:extLst>
          </p:cNvPr>
          <p:cNvSpPr/>
          <p:nvPr/>
        </p:nvSpPr>
        <p:spPr>
          <a:xfrm>
            <a:off x="7451325" y="4123760"/>
            <a:ext cx="409651" cy="365125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16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AFD7934-6616-D419-67A4-9D7FDB4C3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0"/>
            <a:ext cx="12192000" cy="1715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89920-2137-5962-081E-B4E310BF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5" y="244809"/>
            <a:ext cx="10515600" cy="1325563"/>
          </a:xfrm>
        </p:spPr>
        <p:txBody>
          <a:bodyPr>
            <a:normAutofit/>
          </a:bodyPr>
          <a:lstStyle/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18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557275-539F-1C84-029D-4A1EC1464225}"/>
              </a:ext>
            </a:extLst>
          </p:cNvPr>
          <p:cNvSpPr txBox="1">
            <a:spLocks/>
          </p:cNvSpPr>
          <p:nvPr/>
        </p:nvSpPr>
        <p:spPr>
          <a:xfrm>
            <a:off x="391488" y="2444170"/>
            <a:ext cx="7012635" cy="2338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/>
            </a:pPr>
            <a:r>
              <a:rPr lang="en" sz="2800">
                <a:solidFill>
                  <a:srgbClr val="00497E"/>
                </a:solidFill>
                <a:cs typeface="Times New Roman"/>
              </a:rPr>
              <a:t>Website </a:t>
            </a:r>
            <a:r>
              <a:rPr lang="en" sz="2800" b="1">
                <a:solidFill>
                  <a:srgbClr val="00497E"/>
                </a:solidFill>
                <a:cs typeface="Times New Roman"/>
              </a:rPr>
              <a:t>art gallery</a:t>
            </a:r>
          </a:p>
          <a:p>
            <a:pPr marL="457200" indent="-457200" algn="ctr">
              <a:buFont typeface="+mj-lt"/>
              <a:buAutoNum type="arabicPeriod"/>
            </a:pPr>
            <a:endParaRPr lang="en" sz="2800">
              <a:solidFill>
                <a:srgbClr val="00497E"/>
              </a:solidFill>
              <a:cs typeface="Times New Roman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en" sz="2800">
                <a:solidFill>
                  <a:srgbClr val="00497E"/>
                </a:solidFill>
                <a:cs typeface="Times New Roman"/>
              </a:rPr>
              <a:t>People can only edit in </a:t>
            </a:r>
            <a:r>
              <a:rPr lang="en" sz="2800" b="1">
                <a:solidFill>
                  <a:srgbClr val="00497E"/>
                </a:solidFill>
                <a:cs typeface="Times New Roman"/>
              </a:rPr>
              <a:t>specific</a:t>
            </a:r>
            <a:r>
              <a:rPr lang="en" sz="2800">
                <a:solidFill>
                  <a:srgbClr val="00497E"/>
                </a:solidFill>
                <a:cs typeface="Times New Roman"/>
              </a:rPr>
              <a:t> areas</a:t>
            </a:r>
          </a:p>
          <a:p>
            <a:pPr algn="ctr"/>
            <a:r>
              <a:rPr lang="en" sz="2800">
                <a:solidFill>
                  <a:srgbClr val="00497E"/>
                </a:solidFill>
                <a:cs typeface="Times New Roman"/>
              </a:rPr>
              <a:t>(</a:t>
            </a:r>
            <a:r>
              <a:rPr lang="en" sz="2800" b="1">
                <a:solidFill>
                  <a:srgbClr val="00497E"/>
                </a:solidFill>
                <a:cs typeface="Times New Roman"/>
              </a:rPr>
              <a:t>personal gallery</a:t>
            </a:r>
            <a:r>
              <a:rPr lang="en" sz="2800">
                <a:solidFill>
                  <a:srgbClr val="00497E"/>
                </a:solidFill>
                <a:cs typeface="Times New Roman"/>
              </a:rPr>
              <a:t> space)</a:t>
            </a:r>
          </a:p>
          <a:p>
            <a:pPr algn="ctr"/>
            <a:endParaRPr lang="en" sz="2800">
              <a:solidFill>
                <a:srgbClr val="00497E"/>
              </a:solidFill>
              <a:cs typeface="Times New Roman"/>
            </a:endParaRPr>
          </a:p>
          <a:p>
            <a:pPr algn="ctr"/>
            <a:r>
              <a:rPr lang="en" sz="2800">
                <a:solidFill>
                  <a:srgbClr val="00497E"/>
                </a:solidFill>
                <a:cs typeface="Times New Roman"/>
              </a:rPr>
              <a:t>3. </a:t>
            </a:r>
            <a:r>
              <a:rPr lang="en" sz="2800" b="1">
                <a:solidFill>
                  <a:srgbClr val="00497E"/>
                </a:solidFill>
                <a:cs typeface="Times New Roman"/>
              </a:rPr>
              <a:t>Collaboration</a:t>
            </a:r>
            <a:r>
              <a:rPr lang="en" sz="2800">
                <a:solidFill>
                  <a:srgbClr val="00497E"/>
                </a:solidFill>
                <a:cs typeface="Times New Roman"/>
              </a:rPr>
              <a:t> between </a:t>
            </a:r>
            <a:r>
              <a:rPr lang="en" sz="2800" b="1">
                <a:solidFill>
                  <a:srgbClr val="00497E"/>
                </a:solidFill>
                <a:cs typeface="Times New Roman"/>
              </a:rPr>
              <a:t>Engineers</a:t>
            </a:r>
            <a:r>
              <a:rPr lang="en" sz="2800">
                <a:solidFill>
                  <a:srgbClr val="00497E"/>
                </a:solidFill>
                <a:cs typeface="Times New Roman"/>
              </a:rPr>
              <a:t> and </a:t>
            </a:r>
            <a:r>
              <a:rPr lang="en" sz="2800" b="1">
                <a:solidFill>
                  <a:srgbClr val="00497E"/>
                </a:solidFill>
                <a:cs typeface="Times New Roman"/>
              </a:rPr>
              <a:t>Artists</a:t>
            </a:r>
            <a:endParaRPr lang="en" sz="2800">
              <a:solidFill>
                <a:srgbClr val="00497E"/>
              </a:solidFill>
              <a:cs typeface="Times New Roman"/>
            </a:endParaRPr>
          </a:p>
        </p:txBody>
      </p:sp>
      <p:grpSp>
        <p:nvGrpSpPr>
          <p:cNvPr id="41" name="Google Shape;3013;p53">
            <a:extLst>
              <a:ext uri="{FF2B5EF4-FFF2-40B4-BE49-F238E27FC236}">
                <a16:creationId xmlns:a16="http://schemas.microsoft.com/office/drawing/2014/main" id="{CB65E90F-0CE0-DE23-6687-D969A0D496A5}"/>
              </a:ext>
            </a:extLst>
          </p:cNvPr>
          <p:cNvGrpSpPr/>
          <p:nvPr/>
        </p:nvGrpSpPr>
        <p:grpSpPr>
          <a:xfrm>
            <a:off x="7548296" y="2285283"/>
            <a:ext cx="4253274" cy="3501506"/>
            <a:chOff x="801025" y="358275"/>
            <a:chExt cx="6170425" cy="5079800"/>
          </a:xfrm>
        </p:grpSpPr>
        <p:sp>
          <p:nvSpPr>
            <p:cNvPr id="42" name="Google Shape;3014;p53">
              <a:extLst>
                <a:ext uri="{FF2B5EF4-FFF2-40B4-BE49-F238E27FC236}">
                  <a16:creationId xmlns:a16="http://schemas.microsoft.com/office/drawing/2014/main" id="{AE5D2920-3784-CA74-1EB9-07676659780D}"/>
                </a:ext>
              </a:extLst>
            </p:cNvPr>
            <p:cNvSpPr/>
            <p:nvPr/>
          </p:nvSpPr>
          <p:spPr>
            <a:xfrm>
              <a:off x="801025" y="358275"/>
              <a:ext cx="6170425" cy="5079600"/>
            </a:xfrm>
            <a:custGeom>
              <a:avLst/>
              <a:gdLst/>
              <a:ahLst/>
              <a:cxnLst/>
              <a:rect l="l" t="t" r="r" b="b"/>
              <a:pathLst>
                <a:path w="246817" h="203184" extrusionOk="0">
                  <a:moveTo>
                    <a:pt x="170638" y="0"/>
                  </a:moveTo>
                  <a:cubicBezTo>
                    <a:pt x="142380" y="0"/>
                    <a:pt x="121472" y="21138"/>
                    <a:pt x="99526" y="32497"/>
                  </a:cubicBezTo>
                  <a:cubicBezTo>
                    <a:pt x="86882" y="39041"/>
                    <a:pt x="72463" y="36527"/>
                    <a:pt x="59043" y="39670"/>
                  </a:cubicBezTo>
                  <a:cubicBezTo>
                    <a:pt x="16157" y="49800"/>
                    <a:pt x="1" y="113241"/>
                    <a:pt x="17858" y="149325"/>
                  </a:cubicBezTo>
                  <a:cubicBezTo>
                    <a:pt x="33311" y="180565"/>
                    <a:pt x="60559" y="196795"/>
                    <a:pt x="102003" y="200529"/>
                  </a:cubicBezTo>
                  <a:cubicBezTo>
                    <a:pt x="116217" y="201822"/>
                    <a:pt x="128973" y="203183"/>
                    <a:pt x="141096" y="203183"/>
                  </a:cubicBezTo>
                  <a:cubicBezTo>
                    <a:pt x="164350" y="203183"/>
                    <a:pt x="185275" y="198173"/>
                    <a:pt x="209698" y="178051"/>
                  </a:cubicBezTo>
                  <a:cubicBezTo>
                    <a:pt x="246816" y="147439"/>
                    <a:pt x="244339" y="83739"/>
                    <a:pt x="227000" y="39374"/>
                  </a:cubicBezTo>
                  <a:cubicBezTo>
                    <a:pt x="227000" y="39374"/>
                    <a:pt x="212175" y="5657"/>
                    <a:pt x="179345" y="666"/>
                  </a:cubicBezTo>
                  <a:cubicBezTo>
                    <a:pt x="176364" y="212"/>
                    <a:pt x="173464" y="0"/>
                    <a:pt x="170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15;p53">
              <a:extLst>
                <a:ext uri="{FF2B5EF4-FFF2-40B4-BE49-F238E27FC236}">
                  <a16:creationId xmlns:a16="http://schemas.microsoft.com/office/drawing/2014/main" id="{D8DA70C0-2A67-7139-EACA-7A5E736FDB5F}"/>
                </a:ext>
              </a:extLst>
            </p:cNvPr>
            <p:cNvSpPr/>
            <p:nvPr/>
          </p:nvSpPr>
          <p:spPr>
            <a:xfrm>
              <a:off x="1068150" y="358275"/>
              <a:ext cx="5711975" cy="5079800"/>
            </a:xfrm>
            <a:custGeom>
              <a:avLst/>
              <a:gdLst/>
              <a:ahLst/>
              <a:cxnLst/>
              <a:rect l="l" t="t" r="r" b="b"/>
              <a:pathLst>
                <a:path w="228479" h="203192" extrusionOk="0">
                  <a:moveTo>
                    <a:pt x="158345" y="49763"/>
                  </a:moveTo>
                  <a:lnTo>
                    <a:pt x="131689" y="81299"/>
                  </a:lnTo>
                  <a:lnTo>
                    <a:pt x="119230" y="96087"/>
                  </a:lnTo>
                  <a:cubicBezTo>
                    <a:pt x="120007" y="96937"/>
                    <a:pt x="120746" y="97899"/>
                    <a:pt x="121486" y="99008"/>
                  </a:cubicBezTo>
                  <a:lnTo>
                    <a:pt x="156386" y="57638"/>
                  </a:lnTo>
                  <a:cubicBezTo>
                    <a:pt x="156940" y="55641"/>
                    <a:pt x="157495" y="53793"/>
                    <a:pt x="157976" y="52166"/>
                  </a:cubicBezTo>
                  <a:lnTo>
                    <a:pt x="158013" y="51389"/>
                  </a:lnTo>
                  <a:lnTo>
                    <a:pt x="158013" y="51353"/>
                  </a:lnTo>
                  <a:cubicBezTo>
                    <a:pt x="158013" y="51353"/>
                    <a:pt x="158086" y="50761"/>
                    <a:pt x="158345" y="49763"/>
                  </a:cubicBezTo>
                  <a:close/>
                  <a:moveTo>
                    <a:pt x="159972" y="0"/>
                  </a:moveTo>
                  <a:cubicBezTo>
                    <a:pt x="148622" y="0"/>
                    <a:pt x="138455" y="3401"/>
                    <a:pt x="128917" y="8208"/>
                  </a:cubicBezTo>
                  <a:cubicBezTo>
                    <a:pt x="130359" y="8393"/>
                    <a:pt x="131763" y="8614"/>
                    <a:pt x="133131" y="8873"/>
                  </a:cubicBezTo>
                  <a:cubicBezTo>
                    <a:pt x="148437" y="11572"/>
                    <a:pt x="162856" y="18301"/>
                    <a:pt x="175906" y="28948"/>
                  </a:cubicBezTo>
                  <a:lnTo>
                    <a:pt x="171285" y="34420"/>
                  </a:lnTo>
                  <a:cubicBezTo>
                    <a:pt x="173023" y="33902"/>
                    <a:pt x="174760" y="33644"/>
                    <a:pt x="176461" y="33644"/>
                  </a:cubicBezTo>
                  <a:lnTo>
                    <a:pt x="176646" y="33644"/>
                  </a:lnTo>
                  <a:lnTo>
                    <a:pt x="178642" y="31277"/>
                  </a:lnTo>
                  <a:cubicBezTo>
                    <a:pt x="179862" y="32313"/>
                    <a:pt x="181045" y="33385"/>
                    <a:pt x="182154" y="34494"/>
                  </a:cubicBezTo>
                  <a:cubicBezTo>
                    <a:pt x="185519" y="35455"/>
                    <a:pt x="188661" y="37119"/>
                    <a:pt x="191397" y="39152"/>
                  </a:cubicBezTo>
                  <a:cubicBezTo>
                    <a:pt x="193763" y="40927"/>
                    <a:pt x="195353" y="43441"/>
                    <a:pt x="196314" y="46214"/>
                  </a:cubicBezTo>
                  <a:cubicBezTo>
                    <a:pt x="197164" y="48617"/>
                    <a:pt x="197534" y="51205"/>
                    <a:pt x="197645" y="53719"/>
                  </a:cubicBezTo>
                  <a:cubicBezTo>
                    <a:pt x="212581" y="78193"/>
                    <a:pt x="215465" y="108250"/>
                    <a:pt x="204559" y="136496"/>
                  </a:cubicBezTo>
                  <a:lnTo>
                    <a:pt x="200492" y="134832"/>
                  </a:lnTo>
                  <a:cubicBezTo>
                    <a:pt x="200455" y="134869"/>
                    <a:pt x="200455" y="134869"/>
                    <a:pt x="200418" y="134869"/>
                  </a:cubicBezTo>
                  <a:cubicBezTo>
                    <a:pt x="200381" y="134869"/>
                    <a:pt x="200344" y="134832"/>
                    <a:pt x="200270" y="134832"/>
                  </a:cubicBezTo>
                  <a:lnTo>
                    <a:pt x="187330" y="129546"/>
                  </a:lnTo>
                  <a:lnTo>
                    <a:pt x="147587" y="113352"/>
                  </a:lnTo>
                  <a:lnTo>
                    <a:pt x="141819" y="111023"/>
                  </a:lnTo>
                  <a:cubicBezTo>
                    <a:pt x="141745" y="110986"/>
                    <a:pt x="141709" y="110949"/>
                    <a:pt x="141672" y="110875"/>
                  </a:cubicBezTo>
                  <a:lnTo>
                    <a:pt x="123926" y="103629"/>
                  </a:lnTo>
                  <a:lnTo>
                    <a:pt x="123926" y="103629"/>
                  </a:lnTo>
                  <a:cubicBezTo>
                    <a:pt x="124406" y="104812"/>
                    <a:pt x="124924" y="106328"/>
                    <a:pt x="125478" y="108140"/>
                  </a:cubicBezTo>
                  <a:lnTo>
                    <a:pt x="129767" y="109877"/>
                  </a:lnTo>
                  <a:lnTo>
                    <a:pt x="203191" y="139823"/>
                  </a:lnTo>
                  <a:cubicBezTo>
                    <a:pt x="192506" y="164742"/>
                    <a:pt x="172209" y="182783"/>
                    <a:pt x="148400" y="191435"/>
                  </a:cubicBezTo>
                  <a:cubicBezTo>
                    <a:pt x="145258" y="192581"/>
                    <a:pt x="142041" y="193542"/>
                    <a:pt x="138788" y="194355"/>
                  </a:cubicBezTo>
                  <a:cubicBezTo>
                    <a:pt x="131542" y="196130"/>
                    <a:pt x="124074" y="197091"/>
                    <a:pt x="116532" y="197091"/>
                  </a:cubicBezTo>
                  <a:cubicBezTo>
                    <a:pt x="115903" y="197128"/>
                    <a:pt x="115312" y="197128"/>
                    <a:pt x="114683" y="197128"/>
                  </a:cubicBezTo>
                  <a:cubicBezTo>
                    <a:pt x="113796" y="197128"/>
                    <a:pt x="112908" y="197128"/>
                    <a:pt x="112021" y="197091"/>
                  </a:cubicBezTo>
                  <a:lnTo>
                    <a:pt x="111762" y="197091"/>
                  </a:lnTo>
                  <a:cubicBezTo>
                    <a:pt x="99969" y="197091"/>
                    <a:pt x="84959" y="192581"/>
                    <a:pt x="75457" y="188181"/>
                  </a:cubicBezTo>
                  <a:cubicBezTo>
                    <a:pt x="72574" y="186850"/>
                    <a:pt x="70207" y="185556"/>
                    <a:pt x="68581" y="184373"/>
                  </a:cubicBezTo>
                  <a:cubicBezTo>
                    <a:pt x="46472" y="171877"/>
                    <a:pt x="31425" y="152209"/>
                    <a:pt x="24734" y="126810"/>
                  </a:cubicBezTo>
                  <a:lnTo>
                    <a:pt x="82371" y="112613"/>
                  </a:lnTo>
                  <a:cubicBezTo>
                    <a:pt x="82593" y="111245"/>
                    <a:pt x="82814" y="109988"/>
                    <a:pt x="83110" y="108805"/>
                  </a:cubicBezTo>
                  <a:lnTo>
                    <a:pt x="83110" y="108805"/>
                  </a:lnTo>
                  <a:lnTo>
                    <a:pt x="80633" y="109397"/>
                  </a:lnTo>
                  <a:lnTo>
                    <a:pt x="70503" y="111911"/>
                  </a:lnTo>
                  <a:lnTo>
                    <a:pt x="56861" y="115201"/>
                  </a:lnTo>
                  <a:lnTo>
                    <a:pt x="23883" y="123298"/>
                  </a:lnTo>
                  <a:cubicBezTo>
                    <a:pt x="22294" y="116310"/>
                    <a:pt x="21517" y="109323"/>
                    <a:pt x="21517" y="102409"/>
                  </a:cubicBezTo>
                  <a:cubicBezTo>
                    <a:pt x="21554" y="79487"/>
                    <a:pt x="29946" y="57711"/>
                    <a:pt x="44402" y="40779"/>
                  </a:cubicBezTo>
                  <a:lnTo>
                    <a:pt x="44402" y="40779"/>
                  </a:lnTo>
                  <a:cubicBezTo>
                    <a:pt x="15639" y="50132"/>
                    <a:pt x="0" y="84256"/>
                    <a:pt x="0" y="115682"/>
                  </a:cubicBezTo>
                  <a:cubicBezTo>
                    <a:pt x="0" y="127808"/>
                    <a:pt x="2329" y="139565"/>
                    <a:pt x="7173" y="149325"/>
                  </a:cubicBezTo>
                  <a:cubicBezTo>
                    <a:pt x="22626" y="180565"/>
                    <a:pt x="49874" y="196795"/>
                    <a:pt x="91318" y="200529"/>
                  </a:cubicBezTo>
                  <a:cubicBezTo>
                    <a:pt x="105514" y="201823"/>
                    <a:pt x="118269" y="203191"/>
                    <a:pt x="130396" y="203191"/>
                  </a:cubicBezTo>
                  <a:cubicBezTo>
                    <a:pt x="153650" y="203191"/>
                    <a:pt x="174575" y="198200"/>
                    <a:pt x="199013" y="178051"/>
                  </a:cubicBezTo>
                  <a:cubicBezTo>
                    <a:pt x="220160" y="160601"/>
                    <a:pt x="228478" y="132392"/>
                    <a:pt x="228478" y="103112"/>
                  </a:cubicBezTo>
                  <a:cubicBezTo>
                    <a:pt x="228478" y="81077"/>
                    <a:pt x="223783" y="58451"/>
                    <a:pt x="216315" y="39374"/>
                  </a:cubicBezTo>
                  <a:cubicBezTo>
                    <a:pt x="216315" y="39374"/>
                    <a:pt x="201490" y="5657"/>
                    <a:pt x="168660" y="666"/>
                  </a:cubicBezTo>
                  <a:cubicBezTo>
                    <a:pt x="165702" y="185"/>
                    <a:pt x="162782" y="0"/>
                    <a:pt x="159972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16;p53">
              <a:extLst>
                <a:ext uri="{FF2B5EF4-FFF2-40B4-BE49-F238E27FC236}">
                  <a16:creationId xmlns:a16="http://schemas.microsoft.com/office/drawing/2014/main" id="{9774CCDA-D389-544A-1EFD-9C9CFFE98B0E}"/>
                </a:ext>
              </a:extLst>
            </p:cNvPr>
            <p:cNvSpPr/>
            <p:nvPr/>
          </p:nvSpPr>
          <p:spPr>
            <a:xfrm>
              <a:off x="1686475" y="2966550"/>
              <a:ext cx="4461450" cy="2319500"/>
            </a:xfrm>
            <a:custGeom>
              <a:avLst/>
              <a:gdLst/>
              <a:ahLst/>
              <a:cxnLst/>
              <a:rect l="l" t="t" r="r" b="b"/>
              <a:pathLst>
                <a:path w="178458" h="92780" extrusionOk="0">
                  <a:moveTo>
                    <a:pt x="91355" y="1"/>
                  </a:moveTo>
                  <a:lnTo>
                    <a:pt x="1" y="22479"/>
                  </a:lnTo>
                  <a:cubicBezTo>
                    <a:pt x="7838" y="52240"/>
                    <a:pt x="27100" y="74090"/>
                    <a:pt x="55752" y="85773"/>
                  </a:cubicBezTo>
                  <a:cubicBezTo>
                    <a:pt x="67419" y="90528"/>
                    <a:pt x="79493" y="92779"/>
                    <a:pt x="91376" y="92779"/>
                  </a:cubicBezTo>
                  <a:cubicBezTo>
                    <a:pt x="128179" y="92779"/>
                    <a:pt x="163142" y="71181"/>
                    <a:pt x="178458" y="35492"/>
                  </a:cubicBezTo>
                  <a:lnTo>
                    <a:pt x="105034" y="5546"/>
                  </a:lnTo>
                  <a:lnTo>
                    <a:pt x="91355" y="1"/>
                  </a:ln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17;p53">
              <a:extLst>
                <a:ext uri="{FF2B5EF4-FFF2-40B4-BE49-F238E27FC236}">
                  <a16:creationId xmlns:a16="http://schemas.microsoft.com/office/drawing/2014/main" id="{EB1FCBBD-8704-D06B-BEF9-730DA7EF900D}"/>
                </a:ext>
              </a:extLst>
            </p:cNvPr>
            <p:cNvSpPr/>
            <p:nvPr/>
          </p:nvSpPr>
          <p:spPr>
            <a:xfrm>
              <a:off x="1381475" y="545825"/>
              <a:ext cx="4084350" cy="2894900"/>
            </a:xfrm>
            <a:custGeom>
              <a:avLst/>
              <a:gdLst/>
              <a:ahLst/>
              <a:cxnLst/>
              <a:rect l="l" t="t" r="r" b="b"/>
              <a:pathLst>
                <a:path w="163374" h="115796" extrusionOk="0">
                  <a:moveTo>
                    <a:pt x="104967" y="0"/>
                  </a:moveTo>
                  <a:cubicBezTo>
                    <a:pt x="97163" y="0"/>
                    <a:pt x="89179" y="994"/>
                    <a:pt x="81077" y="2998"/>
                  </a:cubicBezTo>
                  <a:cubicBezTo>
                    <a:pt x="30945" y="15346"/>
                    <a:pt x="0" y="65700"/>
                    <a:pt x="11350" y="115796"/>
                  </a:cubicBezTo>
                  <a:lnTo>
                    <a:pt x="82334" y="98345"/>
                  </a:lnTo>
                  <a:lnTo>
                    <a:pt x="102705" y="93317"/>
                  </a:lnTo>
                  <a:lnTo>
                    <a:pt x="119156" y="73797"/>
                  </a:lnTo>
                  <a:lnTo>
                    <a:pt x="163373" y="21446"/>
                  </a:lnTo>
                  <a:cubicBezTo>
                    <a:pt x="150323" y="10799"/>
                    <a:pt x="135904" y="4070"/>
                    <a:pt x="120598" y="1371"/>
                  </a:cubicBezTo>
                  <a:cubicBezTo>
                    <a:pt x="115484" y="459"/>
                    <a:pt x="110267" y="0"/>
                    <a:pt x="104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18;p53">
              <a:extLst>
                <a:ext uri="{FF2B5EF4-FFF2-40B4-BE49-F238E27FC236}">
                  <a16:creationId xmlns:a16="http://schemas.microsoft.com/office/drawing/2014/main" id="{5DEAF84D-EBCD-4CD3-22F6-86FD0DCD633D}"/>
                </a:ext>
              </a:extLst>
            </p:cNvPr>
            <p:cNvSpPr/>
            <p:nvPr/>
          </p:nvSpPr>
          <p:spPr>
            <a:xfrm>
              <a:off x="1606075" y="545900"/>
              <a:ext cx="3859750" cy="2894825"/>
            </a:xfrm>
            <a:custGeom>
              <a:avLst/>
              <a:gdLst/>
              <a:ahLst/>
              <a:cxnLst/>
              <a:rect l="l" t="t" r="r" b="b"/>
              <a:pathLst>
                <a:path w="154390" h="115793" extrusionOk="0">
                  <a:moveTo>
                    <a:pt x="96050" y="0"/>
                  </a:moveTo>
                  <a:cubicBezTo>
                    <a:pt x="88212" y="0"/>
                    <a:pt x="80189" y="998"/>
                    <a:pt x="72093" y="2995"/>
                  </a:cubicBezTo>
                  <a:cubicBezTo>
                    <a:pt x="65956" y="4511"/>
                    <a:pt x="60077" y="6581"/>
                    <a:pt x="54569" y="9169"/>
                  </a:cubicBezTo>
                  <a:cubicBezTo>
                    <a:pt x="56824" y="9834"/>
                    <a:pt x="58931" y="10944"/>
                    <a:pt x="60669" y="12570"/>
                  </a:cubicBezTo>
                  <a:cubicBezTo>
                    <a:pt x="65993" y="17413"/>
                    <a:pt x="68728" y="25140"/>
                    <a:pt x="68802" y="32165"/>
                  </a:cubicBezTo>
                  <a:cubicBezTo>
                    <a:pt x="68802" y="32313"/>
                    <a:pt x="68802" y="32498"/>
                    <a:pt x="68802" y="32682"/>
                  </a:cubicBezTo>
                  <a:cubicBezTo>
                    <a:pt x="68802" y="33089"/>
                    <a:pt x="68802" y="33496"/>
                    <a:pt x="68802" y="33939"/>
                  </a:cubicBezTo>
                  <a:cubicBezTo>
                    <a:pt x="68839" y="34272"/>
                    <a:pt x="68913" y="34642"/>
                    <a:pt x="68950" y="35048"/>
                  </a:cubicBezTo>
                  <a:cubicBezTo>
                    <a:pt x="69246" y="34827"/>
                    <a:pt x="69616" y="34679"/>
                    <a:pt x="70022" y="34679"/>
                  </a:cubicBezTo>
                  <a:lnTo>
                    <a:pt x="70059" y="34679"/>
                  </a:lnTo>
                  <a:cubicBezTo>
                    <a:pt x="70170" y="34679"/>
                    <a:pt x="70318" y="34679"/>
                    <a:pt x="70429" y="34716"/>
                  </a:cubicBezTo>
                  <a:cubicBezTo>
                    <a:pt x="70836" y="34790"/>
                    <a:pt x="71205" y="35012"/>
                    <a:pt x="71464" y="35307"/>
                  </a:cubicBezTo>
                  <a:cubicBezTo>
                    <a:pt x="71760" y="35640"/>
                    <a:pt x="71982" y="36047"/>
                    <a:pt x="72130" y="36490"/>
                  </a:cubicBezTo>
                  <a:cubicBezTo>
                    <a:pt x="72462" y="37415"/>
                    <a:pt x="72610" y="38561"/>
                    <a:pt x="72610" y="39781"/>
                  </a:cubicBezTo>
                  <a:cubicBezTo>
                    <a:pt x="72610" y="41444"/>
                    <a:pt x="72315" y="43219"/>
                    <a:pt x="71760" y="44550"/>
                  </a:cubicBezTo>
                  <a:cubicBezTo>
                    <a:pt x="71501" y="45178"/>
                    <a:pt x="71095" y="45622"/>
                    <a:pt x="70688" y="45918"/>
                  </a:cubicBezTo>
                  <a:lnTo>
                    <a:pt x="70651" y="45918"/>
                  </a:lnTo>
                  <a:cubicBezTo>
                    <a:pt x="71723" y="52277"/>
                    <a:pt x="73091" y="59375"/>
                    <a:pt x="74570" y="65623"/>
                  </a:cubicBezTo>
                  <a:cubicBezTo>
                    <a:pt x="75198" y="68137"/>
                    <a:pt x="75827" y="70540"/>
                    <a:pt x="76455" y="72648"/>
                  </a:cubicBezTo>
                  <a:cubicBezTo>
                    <a:pt x="77675" y="72537"/>
                    <a:pt x="78858" y="72426"/>
                    <a:pt x="80041" y="72426"/>
                  </a:cubicBezTo>
                  <a:cubicBezTo>
                    <a:pt x="81077" y="72426"/>
                    <a:pt x="82112" y="72500"/>
                    <a:pt x="83036" y="72759"/>
                  </a:cubicBezTo>
                  <a:cubicBezTo>
                    <a:pt x="83960" y="73054"/>
                    <a:pt x="84811" y="73498"/>
                    <a:pt x="85550" y="74200"/>
                  </a:cubicBezTo>
                  <a:cubicBezTo>
                    <a:pt x="86400" y="75088"/>
                    <a:pt x="86992" y="76788"/>
                    <a:pt x="87473" y="78859"/>
                  </a:cubicBezTo>
                  <a:cubicBezTo>
                    <a:pt x="87731" y="80116"/>
                    <a:pt x="87953" y="81484"/>
                    <a:pt x="88138" y="82926"/>
                  </a:cubicBezTo>
                  <a:lnTo>
                    <a:pt x="88175" y="82926"/>
                  </a:lnTo>
                  <a:cubicBezTo>
                    <a:pt x="89617" y="83036"/>
                    <a:pt x="91909" y="83739"/>
                    <a:pt x="94423" y="85550"/>
                  </a:cubicBezTo>
                  <a:cubicBezTo>
                    <a:pt x="95495" y="86327"/>
                    <a:pt x="96641" y="87325"/>
                    <a:pt x="97713" y="88582"/>
                  </a:cubicBezTo>
                  <a:lnTo>
                    <a:pt x="110172" y="73794"/>
                  </a:lnTo>
                  <a:lnTo>
                    <a:pt x="136828" y="42258"/>
                  </a:lnTo>
                  <a:cubicBezTo>
                    <a:pt x="137124" y="41112"/>
                    <a:pt x="137568" y="39522"/>
                    <a:pt x="138344" y="37747"/>
                  </a:cubicBezTo>
                  <a:cubicBezTo>
                    <a:pt x="139786" y="34420"/>
                    <a:pt x="142263" y="30538"/>
                    <a:pt x="146367" y="28320"/>
                  </a:cubicBezTo>
                  <a:cubicBezTo>
                    <a:pt x="147513" y="27728"/>
                    <a:pt x="148622" y="27248"/>
                    <a:pt x="149768" y="26915"/>
                  </a:cubicBezTo>
                  <a:lnTo>
                    <a:pt x="154389" y="21443"/>
                  </a:lnTo>
                  <a:cubicBezTo>
                    <a:pt x="141339" y="10796"/>
                    <a:pt x="126920" y="4067"/>
                    <a:pt x="111614" y="1368"/>
                  </a:cubicBezTo>
                  <a:cubicBezTo>
                    <a:pt x="106512" y="444"/>
                    <a:pt x="101337" y="0"/>
                    <a:pt x="96050" y="0"/>
                  </a:cubicBezTo>
                  <a:close/>
                  <a:moveTo>
                    <a:pt x="31758" y="24216"/>
                  </a:moveTo>
                  <a:cubicBezTo>
                    <a:pt x="11905" y="41962"/>
                    <a:pt x="37" y="67657"/>
                    <a:pt x="0" y="94904"/>
                  </a:cubicBezTo>
                  <a:cubicBezTo>
                    <a:pt x="0" y="101818"/>
                    <a:pt x="777" y="108805"/>
                    <a:pt x="2366" y="115793"/>
                  </a:cubicBezTo>
                  <a:lnTo>
                    <a:pt x="35344" y="107696"/>
                  </a:lnTo>
                  <a:lnTo>
                    <a:pt x="18005" y="111874"/>
                  </a:lnTo>
                  <a:lnTo>
                    <a:pt x="17931" y="111874"/>
                  </a:lnTo>
                  <a:cubicBezTo>
                    <a:pt x="17857" y="111874"/>
                    <a:pt x="17783" y="111874"/>
                    <a:pt x="17746" y="111800"/>
                  </a:cubicBezTo>
                  <a:cubicBezTo>
                    <a:pt x="17672" y="111763"/>
                    <a:pt x="17598" y="111652"/>
                    <a:pt x="17635" y="111578"/>
                  </a:cubicBezTo>
                  <a:cubicBezTo>
                    <a:pt x="17635" y="111578"/>
                    <a:pt x="17857" y="105071"/>
                    <a:pt x="18411" y="97455"/>
                  </a:cubicBezTo>
                  <a:cubicBezTo>
                    <a:pt x="18929" y="89876"/>
                    <a:pt x="19779" y="81225"/>
                    <a:pt x="20962" y="76825"/>
                  </a:cubicBezTo>
                  <a:cubicBezTo>
                    <a:pt x="21332" y="75605"/>
                    <a:pt x="21665" y="74681"/>
                    <a:pt x="22146" y="74200"/>
                  </a:cubicBezTo>
                  <a:cubicBezTo>
                    <a:pt x="22848" y="73498"/>
                    <a:pt x="23735" y="73054"/>
                    <a:pt x="24660" y="72759"/>
                  </a:cubicBezTo>
                  <a:cubicBezTo>
                    <a:pt x="25584" y="72500"/>
                    <a:pt x="26619" y="72426"/>
                    <a:pt x="27654" y="72426"/>
                  </a:cubicBezTo>
                  <a:cubicBezTo>
                    <a:pt x="29244" y="72426"/>
                    <a:pt x="30871" y="72611"/>
                    <a:pt x="32497" y="72759"/>
                  </a:cubicBezTo>
                  <a:cubicBezTo>
                    <a:pt x="32904" y="72796"/>
                    <a:pt x="33274" y="72833"/>
                    <a:pt x="33643" y="72833"/>
                  </a:cubicBezTo>
                  <a:cubicBezTo>
                    <a:pt x="34198" y="68692"/>
                    <a:pt x="34752" y="62850"/>
                    <a:pt x="34752" y="55678"/>
                  </a:cubicBezTo>
                  <a:cubicBezTo>
                    <a:pt x="34752" y="53682"/>
                    <a:pt x="34716" y="51537"/>
                    <a:pt x="34605" y="49319"/>
                  </a:cubicBezTo>
                  <a:cubicBezTo>
                    <a:pt x="34087" y="49171"/>
                    <a:pt x="33569" y="48839"/>
                    <a:pt x="33126" y="48247"/>
                  </a:cubicBezTo>
                  <a:cubicBezTo>
                    <a:pt x="31758" y="46435"/>
                    <a:pt x="30760" y="43441"/>
                    <a:pt x="30760" y="41186"/>
                  </a:cubicBezTo>
                  <a:cubicBezTo>
                    <a:pt x="30760" y="40557"/>
                    <a:pt x="30834" y="39966"/>
                    <a:pt x="31018" y="39485"/>
                  </a:cubicBezTo>
                  <a:cubicBezTo>
                    <a:pt x="31203" y="39004"/>
                    <a:pt x="31499" y="38598"/>
                    <a:pt x="31980" y="38376"/>
                  </a:cubicBezTo>
                  <a:cubicBezTo>
                    <a:pt x="32238" y="38265"/>
                    <a:pt x="32534" y="38191"/>
                    <a:pt x="32793" y="38191"/>
                  </a:cubicBezTo>
                  <a:cubicBezTo>
                    <a:pt x="33126" y="38191"/>
                    <a:pt x="33459" y="38302"/>
                    <a:pt x="33717" y="38413"/>
                  </a:cubicBezTo>
                  <a:cubicBezTo>
                    <a:pt x="32386" y="34938"/>
                    <a:pt x="31573" y="31093"/>
                    <a:pt x="31573" y="27322"/>
                  </a:cubicBezTo>
                  <a:cubicBezTo>
                    <a:pt x="31573" y="26286"/>
                    <a:pt x="31610" y="25251"/>
                    <a:pt x="31758" y="24216"/>
                  </a:cubicBezTo>
                  <a:close/>
                </a:path>
              </a:pathLst>
            </a:custGeom>
            <a:solidFill>
              <a:srgbClr val="A4A1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19;p53">
              <a:extLst>
                <a:ext uri="{FF2B5EF4-FFF2-40B4-BE49-F238E27FC236}">
                  <a16:creationId xmlns:a16="http://schemas.microsoft.com/office/drawing/2014/main" id="{A3F9E0DA-0AD9-ACD8-E244-D5F4A0021CA9}"/>
                </a:ext>
              </a:extLst>
            </p:cNvPr>
            <p:cNvSpPr/>
            <p:nvPr/>
          </p:nvSpPr>
          <p:spPr>
            <a:xfrm>
              <a:off x="4047975" y="1140200"/>
              <a:ext cx="2499225" cy="2630500"/>
            </a:xfrm>
            <a:custGeom>
              <a:avLst/>
              <a:gdLst/>
              <a:ahLst/>
              <a:cxnLst/>
              <a:rect l="l" t="t" r="r" b="b"/>
              <a:pathLst>
                <a:path w="99969" h="105220" extrusionOk="0">
                  <a:moveTo>
                    <a:pt x="59449" y="0"/>
                  </a:moveTo>
                  <a:lnTo>
                    <a:pt x="0" y="70430"/>
                  </a:lnTo>
                  <a:lnTo>
                    <a:pt x="59375" y="94645"/>
                  </a:lnTo>
                  <a:lnTo>
                    <a:pt x="85366" y="105219"/>
                  </a:lnTo>
                  <a:cubicBezTo>
                    <a:pt x="99969" y="67546"/>
                    <a:pt x="89876" y="26582"/>
                    <a:pt x="59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20;p53">
              <a:extLst>
                <a:ext uri="{FF2B5EF4-FFF2-40B4-BE49-F238E27FC236}">
                  <a16:creationId xmlns:a16="http://schemas.microsoft.com/office/drawing/2014/main" id="{93B007CA-C4B4-53C1-F27A-5DEDF1416443}"/>
                </a:ext>
              </a:extLst>
            </p:cNvPr>
            <p:cNvSpPr/>
            <p:nvPr/>
          </p:nvSpPr>
          <p:spPr>
            <a:xfrm>
              <a:off x="3702300" y="105795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333"/>
                  </a:cubicBezTo>
                  <a:cubicBezTo>
                    <a:pt x="24031" y="148"/>
                    <a:pt x="23883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21;p53">
              <a:extLst>
                <a:ext uri="{FF2B5EF4-FFF2-40B4-BE49-F238E27FC236}">
                  <a16:creationId xmlns:a16="http://schemas.microsoft.com/office/drawing/2014/main" id="{B36CBD74-DFB1-7990-D6F1-585E4FCCD469}"/>
                </a:ext>
              </a:extLst>
            </p:cNvPr>
            <p:cNvSpPr/>
            <p:nvPr/>
          </p:nvSpPr>
          <p:spPr>
            <a:xfrm>
              <a:off x="3702300" y="1157750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7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7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22;p53">
              <a:extLst>
                <a:ext uri="{FF2B5EF4-FFF2-40B4-BE49-F238E27FC236}">
                  <a16:creationId xmlns:a16="http://schemas.microsoft.com/office/drawing/2014/main" id="{5173E301-5B94-E935-F366-2B14137FE8DB}"/>
                </a:ext>
              </a:extLst>
            </p:cNvPr>
            <p:cNvSpPr/>
            <p:nvPr/>
          </p:nvSpPr>
          <p:spPr>
            <a:xfrm>
              <a:off x="3702300" y="1257575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6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23;p53">
              <a:extLst>
                <a:ext uri="{FF2B5EF4-FFF2-40B4-BE49-F238E27FC236}">
                  <a16:creationId xmlns:a16="http://schemas.microsoft.com/office/drawing/2014/main" id="{280DE9AB-2674-64EB-DA9D-E354C537DF0B}"/>
                </a:ext>
              </a:extLst>
            </p:cNvPr>
            <p:cNvSpPr/>
            <p:nvPr/>
          </p:nvSpPr>
          <p:spPr>
            <a:xfrm>
              <a:off x="3702300" y="1357400"/>
              <a:ext cx="600800" cy="14825"/>
            </a:xfrm>
            <a:custGeom>
              <a:avLst/>
              <a:gdLst/>
              <a:ahLst/>
              <a:cxnLst/>
              <a:rect l="l" t="t" r="r" b="b"/>
              <a:pathLst>
                <a:path w="24032" h="593" extrusionOk="0">
                  <a:moveTo>
                    <a:pt x="296" y="1"/>
                  </a:moveTo>
                  <a:cubicBezTo>
                    <a:pt x="111" y="1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3699" y="592"/>
                  </a:lnTo>
                  <a:cubicBezTo>
                    <a:pt x="23883" y="592"/>
                    <a:pt x="24031" y="481"/>
                    <a:pt x="24031" y="296"/>
                  </a:cubicBezTo>
                  <a:cubicBezTo>
                    <a:pt x="24031" y="111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24;p53">
              <a:extLst>
                <a:ext uri="{FF2B5EF4-FFF2-40B4-BE49-F238E27FC236}">
                  <a16:creationId xmlns:a16="http://schemas.microsoft.com/office/drawing/2014/main" id="{E6C790B2-6E48-F849-BAB8-F1AB3EDB22DE}"/>
                </a:ext>
              </a:extLst>
            </p:cNvPr>
            <p:cNvSpPr/>
            <p:nvPr/>
          </p:nvSpPr>
          <p:spPr>
            <a:xfrm>
              <a:off x="4225425" y="2428625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25;p53">
              <a:extLst>
                <a:ext uri="{FF2B5EF4-FFF2-40B4-BE49-F238E27FC236}">
                  <a16:creationId xmlns:a16="http://schemas.microsoft.com/office/drawing/2014/main" id="{12ED69ED-3ED6-A914-0337-C84ADBC24D4E}"/>
                </a:ext>
              </a:extLst>
            </p:cNvPr>
            <p:cNvSpPr/>
            <p:nvPr/>
          </p:nvSpPr>
          <p:spPr>
            <a:xfrm>
              <a:off x="4225425" y="2528450"/>
              <a:ext cx="600800" cy="14800"/>
            </a:xfrm>
            <a:custGeom>
              <a:avLst/>
              <a:gdLst/>
              <a:ahLst/>
              <a:cxnLst/>
              <a:rect l="l" t="t" r="r" b="b"/>
              <a:pathLst>
                <a:path w="24032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81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26;p53">
              <a:extLst>
                <a:ext uri="{FF2B5EF4-FFF2-40B4-BE49-F238E27FC236}">
                  <a16:creationId xmlns:a16="http://schemas.microsoft.com/office/drawing/2014/main" id="{FEA72FAA-A6B0-C0F4-3833-BA712CC32882}"/>
                </a:ext>
              </a:extLst>
            </p:cNvPr>
            <p:cNvSpPr/>
            <p:nvPr/>
          </p:nvSpPr>
          <p:spPr>
            <a:xfrm>
              <a:off x="4225425" y="2628275"/>
              <a:ext cx="600800" cy="14800"/>
            </a:xfrm>
            <a:custGeom>
              <a:avLst/>
              <a:gdLst/>
              <a:ahLst/>
              <a:cxnLst/>
              <a:rect l="l" t="t" r="r" b="b"/>
              <a:pathLst>
                <a:path w="24032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44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27;p53">
              <a:extLst>
                <a:ext uri="{FF2B5EF4-FFF2-40B4-BE49-F238E27FC236}">
                  <a16:creationId xmlns:a16="http://schemas.microsoft.com/office/drawing/2014/main" id="{8176CEF7-1EC0-6EEF-CBB5-1AC3D2CE2969}"/>
                </a:ext>
              </a:extLst>
            </p:cNvPr>
            <p:cNvSpPr/>
            <p:nvPr/>
          </p:nvSpPr>
          <p:spPr>
            <a:xfrm>
              <a:off x="4225425" y="2727175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28;p53">
              <a:extLst>
                <a:ext uri="{FF2B5EF4-FFF2-40B4-BE49-F238E27FC236}">
                  <a16:creationId xmlns:a16="http://schemas.microsoft.com/office/drawing/2014/main" id="{5B09B1B3-A135-48D5-0A68-8C074BF0F001}"/>
                </a:ext>
              </a:extLst>
            </p:cNvPr>
            <p:cNvSpPr/>
            <p:nvPr/>
          </p:nvSpPr>
          <p:spPr>
            <a:xfrm>
              <a:off x="2344550" y="3724450"/>
              <a:ext cx="600800" cy="14825"/>
            </a:xfrm>
            <a:custGeom>
              <a:avLst/>
              <a:gdLst/>
              <a:ahLst/>
              <a:cxnLst/>
              <a:rect l="l" t="t" r="r" b="b"/>
              <a:pathLst>
                <a:path w="24032" h="593" extrusionOk="0">
                  <a:moveTo>
                    <a:pt x="296" y="1"/>
                  </a:moveTo>
                  <a:cubicBezTo>
                    <a:pt x="112" y="1"/>
                    <a:pt x="1" y="111"/>
                    <a:pt x="1" y="296"/>
                  </a:cubicBezTo>
                  <a:cubicBezTo>
                    <a:pt x="1" y="444"/>
                    <a:pt x="112" y="592"/>
                    <a:pt x="296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29;p53">
              <a:extLst>
                <a:ext uri="{FF2B5EF4-FFF2-40B4-BE49-F238E27FC236}">
                  <a16:creationId xmlns:a16="http://schemas.microsoft.com/office/drawing/2014/main" id="{35CFB1A6-04A7-B5D6-287F-41FD233AEFB5}"/>
                </a:ext>
              </a:extLst>
            </p:cNvPr>
            <p:cNvSpPr/>
            <p:nvPr/>
          </p:nvSpPr>
          <p:spPr>
            <a:xfrm>
              <a:off x="2344550" y="382335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30;p53">
              <a:extLst>
                <a:ext uri="{FF2B5EF4-FFF2-40B4-BE49-F238E27FC236}">
                  <a16:creationId xmlns:a16="http://schemas.microsoft.com/office/drawing/2014/main" id="{7E9CB973-FC18-FCF1-F043-2F284A62C29B}"/>
                </a:ext>
              </a:extLst>
            </p:cNvPr>
            <p:cNvSpPr/>
            <p:nvPr/>
          </p:nvSpPr>
          <p:spPr>
            <a:xfrm>
              <a:off x="2344550" y="3923175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31;p53">
              <a:extLst>
                <a:ext uri="{FF2B5EF4-FFF2-40B4-BE49-F238E27FC236}">
                  <a16:creationId xmlns:a16="http://schemas.microsoft.com/office/drawing/2014/main" id="{F35D3F24-D3EA-815A-5259-4B488F9E68E8}"/>
                </a:ext>
              </a:extLst>
            </p:cNvPr>
            <p:cNvSpPr/>
            <p:nvPr/>
          </p:nvSpPr>
          <p:spPr>
            <a:xfrm>
              <a:off x="2344550" y="402300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32;p53">
              <a:extLst>
                <a:ext uri="{FF2B5EF4-FFF2-40B4-BE49-F238E27FC236}">
                  <a16:creationId xmlns:a16="http://schemas.microsoft.com/office/drawing/2014/main" id="{B9127366-327E-2956-9C36-418BE9673EF9}"/>
                </a:ext>
              </a:extLst>
            </p:cNvPr>
            <p:cNvSpPr/>
            <p:nvPr/>
          </p:nvSpPr>
          <p:spPr>
            <a:xfrm>
              <a:off x="2424975" y="1254800"/>
              <a:ext cx="1139625" cy="1286625"/>
            </a:xfrm>
            <a:custGeom>
              <a:avLst/>
              <a:gdLst/>
              <a:ahLst/>
              <a:cxnLst/>
              <a:rect l="l" t="t" r="r" b="b"/>
              <a:pathLst>
                <a:path w="45585" h="51465" extrusionOk="0">
                  <a:moveTo>
                    <a:pt x="34937" y="1"/>
                  </a:moveTo>
                  <a:lnTo>
                    <a:pt x="296" y="3328"/>
                  </a:lnTo>
                  <a:cubicBezTo>
                    <a:pt x="4991" y="31352"/>
                    <a:pt x="0" y="51464"/>
                    <a:pt x="0" y="51464"/>
                  </a:cubicBezTo>
                  <a:lnTo>
                    <a:pt x="45585" y="50207"/>
                  </a:lnTo>
                  <a:cubicBezTo>
                    <a:pt x="39891" y="38302"/>
                    <a:pt x="34937" y="1"/>
                    <a:pt x="349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33;p53">
              <a:extLst>
                <a:ext uri="{FF2B5EF4-FFF2-40B4-BE49-F238E27FC236}">
                  <a16:creationId xmlns:a16="http://schemas.microsoft.com/office/drawing/2014/main" id="{6642D0A6-5016-DCF6-B53F-87C4E6FEA7DF}"/>
                </a:ext>
              </a:extLst>
            </p:cNvPr>
            <p:cNvSpPr/>
            <p:nvPr/>
          </p:nvSpPr>
          <p:spPr>
            <a:xfrm>
              <a:off x="2462850" y="1693825"/>
              <a:ext cx="1038900" cy="674750"/>
            </a:xfrm>
            <a:custGeom>
              <a:avLst/>
              <a:gdLst/>
              <a:ahLst/>
              <a:cxnLst/>
              <a:rect l="l" t="t" r="r" b="b"/>
              <a:pathLst>
                <a:path w="41556" h="26990" extrusionOk="0">
                  <a:moveTo>
                    <a:pt x="26805" y="13532"/>
                  </a:moveTo>
                  <a:lnTo>
                    <a:pt x="26768" y="13569"/>
                  </a:lnTo>
                  <a:cubicBezTo>
                    <a:pt x="26583" y="15713"/>
                    <a:pt x="26435" y="17969"/>
                    <a:pt x="26435" y="19743"/>
                  </a:cubicBezTo>
                  <a:cubicBezTo>
                    <a:pt x="26435" y="20372"/>
                    <a:pt x="26435" y="20963"/>
                    <a:pt x="26509" y="21444"/>
                  </a:cubicBezTo>
                  <a:cubicBezTo>
                    <a:pt x="26546" y="21888"/>
                    <a:pt x="26620" y="22294"/>
                    <a:pt x="26694" y="22516"/>
                  </a:cubicBezTo>
                  <a:cubicBezTo>
                    <a:pt x="26878" y="22960"/>
                    <a:pt x="27174" y="23366"/>
                    <a:pt x="27581" y="23736"/>
                  </a:cubicBezTo>
                  <a:lnTo>
                    <a:pt x="26805" y="13532"/>
                  </a:lnTo>
                  <a:close/>
                  <a:moveTo>
                    <a:pt x="10168" y="12053"/>
                  </a:moveTo>
                  <a:lnTo>
                    <a:pt x="10168" y="12053"/>
                  </a:lnTo>
                  <a:cubicBezTo>
                    <a:pt x="10390" y="15713"/>
                    <a:pt x="10537" y="19632"/>
                    <a:pt x="10537" y="23625"/>
                  </a:cubicBezTo>
                  <a:cubicBezTo>
                    <a:pt x="10537" y="23921"/>
                    <a:pt x="10537" y="24217"/>
                    <a:pt x="10537" y="24512"/>
                  </a:cubicBezTo>
                  <a:cubicBezTo>
                    <a:pt x="10759" y="24402"/>
                    <a:pt x="10981" y="24254"/>
                    <a:pt x="11166" y="24106"/>
                  </a:cubicBezTo>
                  <a:cubicBezTo>
                    <a:pt x="11794" y="23625"/>
                    <a:pt x="12238" y="23071"/>
                    <a:pt x="12460" y="22516"/>
                  </a:cubicBezTo>
                  <a:cubicBezTo>
                    <a:pt x="12534" y="22294"/>
                    <a:pt x="12608" y="21888"/>
                    <a:pt x="12645" y="21444"/>
                  </a:cubicBezTo>
                  <a:cubicBezTo>
                    <a:pt x="12682" y="20963"/>
                    <a:pt x="12719" y="20372"/>
                    <a:pt x="12719" y="19743"/>
                  </a:cubicBezTo>
                  <a:cubicBezTo>
                    <a:pt x="12719" y="18117"/>
                    <a:pt x="12608" y="16120"/>
                    <a:pt x="12423" y="14124"/>
                  </a:cubicBezTo>
                  <a:cubicBezTo>
                    <a:pt x="11647" y="13495"/>
                    <a:pt x="10907" y="12793"/>
                    <a:pt x="10168" y="12053"/>
                  </a:cubicBezTo>
                  <a:close/>
                  <a:moveTo>
                    <a:pt x="29725" y="8578"/>
                  </a:moveTo>
                  <a:cubicBezTo>
                    <a:pt x="28986" y="10131"/>
                    <a:pt x="28209" y="11573"/>
                    <a:pt x="27359" y="12793"/>
                  </a:cubicBezTo>
                  <a:lnTo>
                    <a:pt x="28246" y="24291"/>
                  </a:lnTo>
                  <a:cubicBezTo>
                    <a:pt x="28838" y="24697"/>
                    <a:pt x="29577" y="25067"/>
                    <a:pt x="30391" y="25400"/>
                  </a:cubicBezTo>
                  <a:cubicBezTo>
                    <a:pt x="30945" y="25622"/>
                    <a:pt x="31574" y="25843"/>
                    <a:pt x="32202" y="26028"/>
                  </a:cubicBezTo>
                  <a:cubicBezTo>
                    <a:pt x="32128" y="25696"/>
                    <a:pt x="32054" y="25363"/>
                    <a:pt x="32017" y="25030"/>
                  </a:cubicBezTo>
                  <a:cubicBezTo>
                    <a:pt x="31389" y="21222"/>
                    <a:pt x="30760" y="16712"/>
                    <a:pt x="30206" y="12386"/>
                  </a:cubicBezTo>
                  <a:cubicBezTo>
                    <a:pt x="30021" y="11092"/>
                    <a:pt x="29873" y="9798"/>
                    <a:pt x="29725" y="8578"/>
                  </a:cubicBezTo>
                  <a:close/>
                  <a:moveTo>
                    <a:pt x="5731" y="5990"/>
                  </a:moveTo>
                  <a:lnTo>
                    <a:pt x="5731" y="5990"/>
                  </a:lnTo>
                  <a:cubicBezTo>
                    <a:pt x="5768" y="6988"/>
                    <a:pt x="5768" y="8024"/>
                    <a:pt x="5768" y="9059"/>
                  </a:cubicBezTo>
                  <a:cubicBezTo>
                    <a:pt x="5768" y="15270"/>
                    <a:pt x="5399" y="21666"/>
                    <a:pt x="5066" y="26472"/>
                  </a:cubicBezTo>
                  <a:cubicBezTo>
                    <a:pt x="6877" y="26102"/>
                    <a:pt x="8578" y="25585"/>
                    <a:pt x="9909" y="24882"/>
                  </a:cubicBezTo>
                  <a:cubicBezTo>
                    <a:pt x="9909" y="24475"/>
                    <a:pt x="9909" y="24032"/>
                    <a:pt x="9909" y="23625"/>
                  </a:cubicBezTo>
                  <a:cubicBezTo>
                    <a:pt x="9909" y="19374"/>
                    <a:pt x="9761" y="15159"/>
                    <a:pt x="9502" y="11351"/>
                  </a:cubicBezTo>
                  <a:cubicBezTo>
                    <a:pt x="8578" y="10279"/>
                    <a:pt x="7728" y="9133"/>
                    <a:pt x="6951" y="7987"/>
                  </a:cubicBezTo>
                  <a:cubicBezTo>
                    <a:pt x="6545" y="7321"/>
                    <a:pt x="6138" y="6656"/>
                    <a:pt x="5731" y="5990"/>
                  </a:cubicBezTo>
                  <a:close/>
                  <a:moveTo>
                    <a:pt x="33274" y="1"/>
                  </a:moveTo>
                  <a:lnTo>
                    <a:pt x="33274" y="1"/>
                  </a:lnTo>
                  <a:cubicBezTo>
                    <a:pt x="33385" y="518"/>
                    <a:pt x="33496" y="1110"/>
                    <a:pt x="33607" y="1702"/>
                  </a:cubicBezTo>
                  <a:cubicBezTo>
                    <a:pt x="34827" y="8134"/>
                    <a:pt x="36491" y="16231"/>
                    <a:pt x="38081" y="22775"/>
                  </a:cubicBezTo>
                  <a:cubicBezTo>
                    <a:pt x="38450" y="24291"/>
                    <a:pt x="38783" y="25696"/>
                    <a:pt x="39153" y="26953"/>
                  </a:cubicBezTo>
                  <a:cubicBezTo>
                    <a:pt x="39818" y="26953"/>
                    <a:pt x="40521" y="26879"/>
                    <a:pt x="41223" y="26805"/>
                  </a:cubicBezTo>
                  <a:cubicBezTo>
                    <a:pt x="41334" y="26805"/>
                    <a:pt x="41445" y="26805"/>
                    <a:pt x="41556" y="26768"/>
                  </a:cubicBezTo>
                  <a:cubicBezTo>
                    <a:pt x="40927" y="24697"/>
                    <a:pt x="40299" y="22331"/>
                    <a:pt x="39707" y="19854"/>
                  </a:cubicBezTo>
                  <a:cubicBezTo>
                    <a:pt x="38450" y="14567"/>
                    <a:pt x="37267" y="8652"/>
                    <a:pt x="36306" y="3106"/>
                  </a:cubicBezTo>
                  <a:cubicBezTo>
                    <a:pt x="36121" y="2145"/>
                    <a:pt x="35973" y="1184"/>
                    <a:pt x="35825" y="260"/>
                  </a:cubicBezTo>
                  <a:cubicBezTo>
                    <a:pt x="35567" y="334"/>
                    <a:pt x="35271" y="371"/>
                    <a:pt x="35012" y="371"/>
                  </a:cubicBezTo>
                  <a:cubicBezTo>
                    <a:pt x="34384" y="371"/>
                    <a:pt x="33755" y="186"/>
                    <a:pt x="33274" y="1"/>
                  </a:cubicBezTo>
                  <a:close/>
                  <a:moveTo>
                    <a:pt x="3698" y="2256"/>
                  </a:moveTo>
                  <a:cubicBezTo>
                    <a:pt x="3587" y="2367"/>
                    <a:pt x="3439" y="2478"/>
                    <a:pt x="3291" y="2589"/>
                  </a:cubicBezTo>
                  <a:cubicBezTo>
                    <a:pt x="2700" y="3032"/>
                    <a:pt x="1886" y="3476"/>
                    <a:pt x="999" y="3513"/>
                  </a:cubicBezTo>
                  <a:lnTo>
                    <a:pt x="962" y="3513"/>
                  </a:lnTo>
                  <a:cubicBezTo>
                    <a:pt x="1073" y="5694"/>
                    <a:pt x="1110" y="7765"/>
                    <a:pt x="1110" y="9761"/>
                  </a:cubicBezTo>
                  <a:cubicBezTo>
                    <a:pt x="1110" y="16933"/>
                    <a:pt x="555" y="22775"/>
                    <a:pt x="1" y="26953"/>
                  </a:cubicBezTo>
                  <a:cubicBezTo>
                    <a:pt x="297" y="26989"/>
                    <a:pt x="592" y="26989"/>
                    <a:pt x="851" y="26989"/>
                  </a:cubicBezTo>
                  <a:cubicBezTo>
                    <a:pt x="1332" y="26989"/>
                    <a:pt x="1775" y="26953"/>
                    <a:pt x="2219" y="26916"/>
                  </a:cubicBezTo>
                  <a:cubicBezTo>
                    <a:pt x="2330" y="26916"/>
                    <a:pt x="2404" y="26879"/>
                    <a:pt x="2515" y="26879"/>
                  </a:cubicBezTo>
                  <a:lnTo>
                    <a:pt x="2552" y="26879"/>
                  </a:lnTo>
                  <a:cubicBezTo>
                    <a:pt x="3180" y="26805"/>
                    <a:pt x="3809" y="26731"/>
                    <a:pt x="4437" y="26620"/>
                  </a:cubicBezTo>
                  <a:cubicBezTo>
                    <a:pt x="4437" y="26435"/>
                    <a:pt x="4437" y="26287"/>
                    <a:pt x="4474" y="26139"/>
                  </a:cubicBezTo>
                  <a:cubicBezTo>
                    <a:pt x="4807" y="21370"/>
                    <a:pt x="5140" y="15085"/>
                    <a:pt x="5140" y="9059"/>
                  </a:cubicBezTo>
                  <a:cubicBezTo>
                    <a:pt x="5140" y="7617"/>
                    <a:pt x="5140" y="6249"/>
                    <a:pt x="5103" y="4881"/>
                  </a:cubicBezTo>
                  <a:cubicBezTo>
                    <a:pt x="4622" y="3994"/>
                    <a:pt x="4142" y="3143"/>
                    <a:pt x="3698" y="2256"/>
                  </a:cubicBezTo>
                  <a:close/>
                  <a:moveTo>
                    <a:pt x="32683" y="186"/>
                  </a:moveTo>
                  <a:cubicBezTo>
                    <a:pt x="32017" y="2774"/>
                    <a:pt x="31167" y="5251"/>
                    <a:pt x="30206" y="7469"/>
                  </a:cubicBezTo>
                  <a:cubicBezTo>
                    <a:pt x="30871" y="13052"/>
                    <a:pt x="31759" y="19669"/>
                    <a:pt x="32609" y="24919"/>
                  </a:cubicBezTo>
                  <a:cubicBezTo>
                    <a:pt x="32683" y="25363"/>
                    <a:pt x="32757" y="25769"/>
                    <a:pt x="32831" y="26213"/>
                  </a:cubicBezTo>
                  <a:cubicBezTo>
                    <a:pt x="33940" y="26472"/>
                    <a:pt x="35086" y="26694"/>
                    <a:pt x="36232" y="26842"/>
                  </a:cubicBezTo>
                  <a:lnTo>
                    <a:pt x="36269" y="26842"/>
                  </a:lnTo>
                  <a:cubicBezTo>
                    <a:pt x="36491" y="26879"/>
                    <a:pt x="36713" y="26879"/>
                    <a:pt x="36934" y="26916"/>
                  </a:cubicBezTo>
                  <a:cubicBezTo>
                    <a:pt x="37156" y="26953"/>
                    <a:pt x="37341" y="26953"/>
                    <a:pt x="37563" y="26953"/>
                  </a:cubicBezTo>
                  <a:cubicBezTo>
                    <a:pt x="37822" y="26989"/>
                    <a:pt x="38044" y="26989"/>
                    <a:pt x="38265" y="26989"/>
                  </a:cubicBezTo>
                  <a:lnTo>
                    <a:pt x="38524" y="26989"/>
                  </a:lnTo>
                  <a:cubicBezTo>
                    <a:pt x="38191" y="25732"/>
                    <a:pt x="37822" y="24365"/>
                    <a:pt x="37489" y="22923"/>
                  </a:cubicBezTo>
                  <a:cubicBezTo>
                    <a:pt x="36417" y="18560"/>
                    <a:pt x="35308" y="13495"/>
                    <a:pt x="34347" y="8689"/>
                  </a:cubicBezTo>
                  <a:cubicBezTo>
                    <a:pt x="33755" y="5694"/>
                    <a:pt x="33163" y="2774"/>
                    <a:pt x="32683" y="18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34;p53">
              <a:extLst>
                <a:ext uri="{FF2B5EF4-FFF2-40B4-BE49-F238E27FC236}">
                  <a16:creationId xmlns:a16="http://schemas.microsoft.com/office/drawing/2014/main" id="{841EFA21-3BAD-9F27-B828-80FD31599313}"/>
                </a:ext>
              </a:extLst>
            </p:cNvPr>
            <p:cNvSpPr/>
            <p:nvPr/>
          </p:nvSpPr>
          <p:spPr>
            <a:xfrm>
              <a:off x="2416650" y="1246500"/>
              <a:ext cx="1156275" cy="1303225"/>
            </a:xfrm>
            <a:custGeom>
              <a:avLst/>
              <a:gdLst/>
              <a:ahLst/>
              <a:cxnLst/>
              <a:rect l="l" t="t" r="r" b="b"/>
              <a:pathLst>
                <a:path w="46251" h="52129" extrusionOk="0">
                  <a:moveTo>
                    <a:pt x="35012" y="657"/>
                  </a:moveTo>
                  <a:cubicBezTo>
                    <a:pt x="35230" y="2328"/>
                    <a:pt x="36393" y="11067"/>
                    <a:pt x="38154" y="20999"/>
                  </a:cubicBezTo>
                  <a:cubicBezTo>
                    <a:pt x="39115" y="26545"/>
                    <a:pt x="40298" y="32460"/>
                    <a:pt x="41555" y="37747"/>
                  </a:cubicBezTo>
                  <a:cubicBezTo>
                    <a:pt x="42754" y="42789"/>
                    <a:pt x="44087" y="47226"/>
                    <a:pt x="45459" y="50256"/>
                  </a:cubicBezTo>
                  <a:lnTo>
                    <a:pt x="45459" y="50256"/>
                  </a:lnTo>
                  <a:lnTo>
                    <a:pt x="723" y="51488"/>
                  </a:lnTo>
                  <a:lnTo>
                    <a:pt x="723" y="51488"/>
                  </a:lnTo>
                  <a:cubicBezTo>
                    <a:pt x="1160" y="49518"/>
                    <a:pt x="2958" y="40712"/>
                    <a:pt x="2958" y="27654"/>
                  </a:cubicBezTo>
                  <a:cubicBezTo>
                    <a:pt x="2958" y="20791"/>
                    <a:pt x="2453" y="12775"/>
                    <a:pt x="981" y="3926"/>
                  </a:cubicBezTo>
                  <a:lnTo>
                    <a:pt x="981" y="3926"/>
                  </a:lnTo>
                  <a:lnTo>
                    <a:pt x="35012" y="657"/>
                  </a:lnTo>
                  <a:close/>
                  <a:moveTo>
                    <a:pt x="35270" y="0"/>
                  </a:moveTo>
                  <a:lnTo>
                    <a:pt x="592" y="3364"/>
                  </a:lnTo>
                  <a:cubicBezTo>
                    <a:pt x="518" y="3364"/>
                    <a:pt x="444" y="3401"/>
                    <a:pt x="407" y="3475"/>
                  </a:cubicBezTo>
                  <a:cubicBezTo>
                    <a:pt x="333" y="3549"/>
                    <a:pt x="333" y="3623"/>
                    <a:pt x="333" y="3697"/>
                  </a:cubicBezTo>
                  <a:cubicBezTo>
                    <a:pt x="1812" y="12644"/>
                    <a:pt x="2329" y="20741"/>
                    <a:pt x="2329" y="27654"/>
                  </a:cubicBezTo>
                  <a:cubicBezTo>
                    <a:pt x="2329" y="35048"/>
                    <a:pt x="1738" y="41075"/>
                    <a:pt x="1183" y="45252"/>
                  </a:cubicBezTo>
                  <a:cubicBezTo>
                    <a:pt x="888" y="47323"/>
                    <a:pt x="592" y="48949"/>
                    <a:pt x="370" y="50058"/>
                  </a:cubicBezTo>
                  <a:cubicBezTo>
                    <a:pt x="259" y="50613"/>
                    <a:pt x="185" y="51020"/>
                    <a:pt x="111" y="51315"/>
                  </a:cubicBezTo>
                  <a:cubicBezTo>
                    <a:pt x="37" y="51611"/>
                    <a:pt x="0" y="51722"/>
                    <a:pt x="0" y="51722"/>
                  </a:cubicBezTo>
                  <a:cubicBezTo>
                    <a:pt x="0" y="51833"/>
                    <a:pt x="0" y="51944"/>
                    <a:pt x="74" y="52018"/>
                  </a:cubicBezTo>
                  <a:cubicBezTo>
                    <a:pt x="148" y="52092"/>
                    <a:pt x="222" y="52129"/>
                    <a:pt x="333" y="52129"/>
                  </a:cubicBezTo>
                  <a:lnTo>
                    <a:pt x="45955" y="50835"/>
                  </a:lnTo>
                  <a:cubicBezTo>
                    <a:pt x="46029" y="50835"/>
                    <a:pt x="46140" y="50798"/>
                    <a:pt x="46177" y="50687"/>
                  </a:cubicBezTo>
                  <a:cubicBezTo>
                    <a:pt x="46251" y="50613"/>
                    <a:pt x="46251" y="50502"/>
                    <a:pt x="46214" y="50391"/>
                  </a:cubicBezTo>
                  <a:cubicBezTo>
                    <a:pt x="44809" y="47470"/>
                    <a:pt x="43404" y="42849"/>
                    <a:pt x="42147" y="37599"/>
                  </a:cubicBezTo>
                  <a:cubicBezTo>
                    <a:pt x="40261" y="29725"/>
                    <a:pt x="38598" y="20371"/>
                    <a:pt x="37452" y="13014"/>
                  </a:cubicBezTo>
                  <a:cubicBezTo>
                    <a:pt x="36860" y="9354"/>
                    <a:pt x="36416" y="6137"/>
                    <a:pt x="36084" y="3882"/>
                  </a:cubicBezTo>
                  <a:cubicBezTo>
                    <a:pt x="35936" y="2773"/>
                    <a:pt x="35788" y="1849"/>
                    <a:pt x="35714" y="1220"/>
                  </a:cubicBezTo>
                  <a:cubicBezTo>
                    <a:pt x="35640" y="629"/>
                    <a:pt x="35603" y="296"/>
                    <a:pt x="35603" y="296"/>
                  </a:cubicBezTo>
                  <a:cubicBezTo>
                    <a:pt x="35566" y="111"/>
                    <a:pt x="35418" y="0"/>
                    <a:pt x="35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35;p53">
              <a:extLst>
                <a:ext uri="{FF2B5EF4-FFF2-40B4-BE49-F238E27FC236}">
                  <a16:creationId xmlns:a16="http://schemas.microsoft.com/office/drawing/2014/main" id="{532261A6-0F6B-1E0C-963C-49728273CDB4}"/>
                </a:ext>
              </a:extLst>
            </p:cNvPr>
            <p:cNvSpPr/>
            <p:nvPr/>
          </p:nvSpPr>
          <p:spPr>
            <a:xfrm>
              <a:off x="2556200" y="1537450"/>
              <a:ext cx="50875" cy="1017975"/>
            </a:xfrm>
            <a:custGeom>
              <a:avLst/>
              <a:gdLst/>
              <a:ahLst/>
              <a:cxnLst/>
              <a:rect l="l" t="t" r="r" b="b"/>
              <a:pathLst>
                <a:path w="2035" h="40719" extrusionOk="0">
                  <a:moveTo>
                    <a:pt x="541" y="1"/>
                  </a:moveTo>
                  <a:cubicBezTo>
                    <a:pt x="521" y="1"/>
                    <a:pt x="501" y="3"/>
                    <a:pt x="482" y="8"/>
                  </a:cubicBezTo>
                  <a:cubicBezTo>
                    <a:pt x="297" y="45"/>
                    <a:pt x="186" y="193"/>
                    <a:pt x="223" y="378"/>
                  </a:cubicBezTo>
                  <a:cubicBezTo>
                    <a:pt x="1110" y="4186"/>
                    <a:pt x="1406" y="9657"/>
                    <a:pt x="1406" y="15314"/>
                  </a:cubicBezTo>
                  <a:cubicBezTo>
                    <a:pt x="1406" y="21340"/>
                    <a:pt x="1073" y="27625"/>
                    <a:pt x="740" y="32394"/>
                  </a:cubicBezTo>
                  <a:cubicBezTo>
                    <a:pt x="555" y="34760"/>
                    <a:pt x="371" y="36757"/>
                    <a:pt x="260" y="38162"/>
                  </a:cubicBezTo>
                  <a:cubicBezTo>
                    <a:pt x="112" y="39566"/>
                    <a:pt x="38" y="40380"/>
                    <a:pt x="38" y="40380"/>
                  </a:cubicBezTo>
                  <a:cubicBezTo>
                    <a:pt x="1" y="40528"/>
                    <a:pt x="149" y="40713"/>
                    <a:pt x="297" y="40713"/>
                  </a:cubicBezTo>
                  <a:cubicBezTo>
                    <a:pt x="316" y="40716"/>
                    <a:pt x="335" y="40718"/>
                    <a:pt x="354" y="40718"/>
                  </a:cubicBezTo>
                  <a:cubicBezTo>
                    <a:pt x="511" y="40718"/>
                    <a:pt x="629" y="40586"/>
                    <a:pt x="629" y="40454"/>
                  </a:cubicBezTo>
                  <a:cubicBezTo>
                    <a:pt x="629" y="40417"/>
                    <a:pt x="2034" y="27440"/>
                    <a:pt x="2034" y="15314"/>
                  </a:cubicBezTo>
                  <a:cubicBezTo>
                    <a:pt x="2034" y="9620"/>
                    <a:pt x="1739" y="4149"/>
                    <a:pt x="851" y="230"/>
                  </a:cubicBezTo>
                  <a:cubicBezTo>
                    <a:pt x="819" y="101"/>
                    <a:pt x="675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036;p53">
              <a:extLst>
                <a:ext uri="{FF2B5EF4-FFF2-40B4-BE49-F238E27FC236}">
                  <a16:creationId xmlns:a16="http://schemas.microsoft.com/office/drawing/2014/main" id="{1E4534F0-74FF-CCC2-AC5E-F479A4BACDDF}"/>
                </a:ext>
              </a:extLst>
            </p:cNvPr>
            <p:cNvSpPr/>
            <p:nvPr/>
          </p:nvSpPr>
          <p:spPr>
            <a:xfrm>
              <a:off x="2661575" y="1557050"/>
              <a:ext cx="64725" cy="988200"/>
            </a:xfrm>
            <a:custGeom>
              <a:avLst/>
              <a:gdLst/>
              <a:ahLst/>
              <a:cxnLst/>
              <a:rect l="l" t="t" r="r" b="b"/>
              <a:pathLst>
                <a:path w="2589" h="39528" extrusionOk="0">
                  <a:moveTo>
                    <a:pt x="259" y="0"/>
                  </a:moveTo>
                  <a:cubicBezTo>
                    <a:pt x="111" y="37"/>
                    <a:pt x="1" y="185"/>
                    <a:pt x="1" y="370"/>
                  </a:cubicBezTo>
                  <a:cubicBezTo>
                    <a:pt x="1" y="370"/>
                    <a:pt x="38" y="592"/>
                    <a:pt x="111" y="998"/>
                  </a:cubicBezTo>
                  <a:cubicBezTo>
                    <a:pt x="481" y="3882"/>
                    <a:pt x="1960" y="16341"/>
                    <a:pt x="1960" y="29096"/>
                  </a:cubicBezTo>
                  <a:cubicBezTo>
                    <a:pt x="1960" y="32497"/>
                    <a:pt x="1849" y="35936"/>
                    <a:pt x="1590" y="39189"/>
                  </a:cubicBezTo>
                  <a:cubicBezTo>
                    <a:pt x="1590" y="39374"/>
                    <a:pt x="1701" y="39522"/>
                    <a:pt x="1886" y="39522"/>
                  </a:cubicBezTo>
                  <a:cubicBezTo>
                    <a:pt x="1906" y="39526"/>
                    <a:pt x="1925" y="39528"/>
                    <a:pt x="1943" y="39528"/>
                  </a:cubicBezTo>
                  <a:cubicBezTo>
                    <a:pt x="2100" y="39528"/>
                    <a:pt x="2219" y="39395"/>
                    <a:pt x="2219" y="39263"/>
                  </a:cubicBezTo>
                  <a:cubicBezTo>
                    <a:pt x="2478" y="35973"/>
                    <a:pt x="2588" y="32497"/>
                    <a:pt x="2588" y="29096"/>
                  </a:cubicBezTo>
                  <a:cubicBezTo>
                    <a:pt x="2588" y="14456"/>
                    <a:pt x="629" y="296"/>
                    <a:pt x="629" y="259"/>
                  </a:cubicBezTo>
                  <a:cubicBezTo>
                    <a:pt x="592" y="111"/>
                    <a:pt x="444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037;p53">
              <a:extLst>
                <a:ext uri="{FF2B5EF4-FFF2-40B4-BE49-F238E27FC236}">
                  <a16:creationId xmlns:a16="http://schemas.microsoft.com/office/drawing/2014/main" id="{C926A55B-A21E-C4DF-8E2A-FAA93FCE2064}"/>
                </a:ext>
              </a:extLst>
            </p:cNvPr>
            <p:cNvSpPr/>
            <p:nvPr/>
          </p:nvSpPr>
          <p:spPr>
            <a:xfrm>
              <a:off x="3105225" y="1671650"/>
              <a:ext cx="81350" cy="858675"/>
            </a:xfrm>
            <a:custGeom>
              <a:avLst/>
              <a:gdLst/>
              <a:ahLst/>
              <a:cxnLst/>
              <a:rect l="l" t="t" r="r" b="b"/>
              <a:pathLst>
                <a:path w="3254" h="34347" extrusionOk="0">
                  <a:moveTo>
                    <a:pt x="296" y="1"/>
                  </a:moveTo>
                  <a:cubicBezTo>
                    <a:pt x="148" y="38"/>
                    <a:pt x="0" y="185"/>
                    <a:pt x="37" y="333"/>
                  </a:cubicBezTo>
                  <a:lnTo>
                    <a:pt x="2625" y="34051"/>
                  </a:lnTo>
                  <a:cubicBezTo>
                    <a:pt x="2625" y="34235"/>
                    <a:pt x="2773" y="34346"/>
                    <a:pt x="2958" y="34346"/>
                  </a:cubicBezTo>
                  <a:cubicBezTo>
                    <a:pt x="3106" y="34346"/>
                    <a:pt x="3254" y="34198"/>
                    <a:pt x="3217" y="34014"/>
                  </a:cubicBezTo>
                  <a:lnTo>
                    <a:pt x="629" y="296"/>
                  </a:lnTo>
                  <a:cubicBezTo>
                    <a:pt x="629" y="111"/>
                    <a:pt x="481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038;p53">
              <a:extLst>
                <a:ext uri="{FF2B5EF4-FFF2-40B4-BE49-F238E27FC236}">
                  <a16:creationId xmlns:a16="http://schemas.microsoft.com/office/drawing/2014/main" id="{543CAD27-6DFE-4524-9369-2DC3D8BE17E9}"/>
                </a:ext>
              </a:extLst>
            </p:cNvPr>
            <p:cNvSpPr/>
            <p:nvPr/>
          </p:nvSpPr>
          <p:spPr>
            <a:xfrm>
              <a:off x="3169925" y="1582000"/>
              <a:ext cx="157150" cy="953650"/>
            </a:xfrm>
            <a:custGeom>
              <a:avLst/>
              <a:gdLst/>
              <a:ahLst/>
              <a:cxnLst/>
              <a:rect l="l" t="t" r="r" b="b"/>
              <a:pathLst>
                <a:path w="6286" h="38146" extrusionOk="0">
                  <a:moveTo>
                    <a:pt x="296" y="0"/>
                  </a:moveTo>
                  <a:cubicBezTo>
                    <a:pt x="148" y="37"/>
                    <a:pt x="0" y="185"/>
                    <a:pt x="37" y="333"/>
                  </a:cubicBezTo>
                  <a:cubicBezTo>
                    <a:pt x="37" y="333"/>
                    <a:pt x="814" y="8245"/>
                    <a:pt x="1923" y="16859"/>
                  </a:cubicBezTo>
                  <a:cubicBezTo>
                    <a:pt x="2477" y="21185"/>
                    <a:pt x="3106" y="25695"/>
                    <a:pt x="3734" y="29503"/>
                  </a:cubicBezTo>
                  <a:cubicBezTo>
                    <a:pt x="4363" y="33311"/>
                    <a:pt x="5028" y="36380"/>
                    <a:pt x="5620" y="37932"/>
                  </a:cubicBezTo>
                  <a:cubicBezTo>
                    <a:pt x="5675" y="38069"/>
                    <a:pt x="5791" y="38146"/>
                    <a:pt x="5907" y="38146"/>
                  </a:cubicBezTo>
                  <a:cubicBezTo>
                    <a:pt x="5948" y="38146"/>
                    <a:pt x="5988" y="38136"/>
                    <a:pt x="6027" y="38117"/>
                  </a:cubicBezTo>
                  <a:cubicBezTo>
                    <a:pt x="6174" y="38043"/>
                    <a:pt x="6285" y="37858"/>
                    <a:pt x="6211" y="37711"/>
                  </a:cubicBezTo>
                  <a:cubicBezTo>
                    <a:pt x="5620" y="36269"/>
                    <a:pt x="4954" y="33163"/>
                    <a:pt x="4326" y="29392"/>
                  </a:cubicBezTo>
                  <a:cubicBezTo>
                    <a:pt x="3402" y="23699"/>
                    <a:pt x="2477" y="16415"/>
                    <a:pt x="1775" y="10574"/>
                  </a:cubicBezTo>
                  <a:cubicBezTo>
                    <a:pt x="1442" y="7653"/>
                    <a:pt x="1146" y="5065"/>
                    <a:pt x="962" y="3217"/>
                  </a:cubicBezTo>
                  <a:cubicBezTo>
                    <a:pt x="740" y="1405"/>
                    <a:pt x="629" y="296"/>
                    <a:pt x="629" y="296"/>
                  </a:cubicBezTo>
                  <a:cubicBezTo>
                    <a:pt x="629" y="111"/>
                    <a:pt x="481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039;p53">
              <a:extLst>
                <a:ext uri="{FF2B5EF4-FFF2-40B4-BE49-F238E27FC236}">
                  <a16:creationId xmlns:a16="http://schemas.microsoft.com/office/drawing/2014/main" id="{291473B2-5815-C068-A3AB-638A50B7F33A}"/>
                </a:ext>
              </a:extLst>
            </p:cNvPr>
            <p:cNvSpPr/>
            <p:nvPr/>
          </p:nvSpPr>
          <p:spPr>
            <a:xfrm>
              <a:off x="3234625" y="1447800"/>
              <a:ext cx="256975" cy="1077700"/>
            </a:xfrm>
            <a:custGeom>
              <a:avLst/>
              <a:gdLst/>
              <a:ahLst/>
              <a:cxnLst/>
              <a:rect l="l" t="t" r="r" b="b"/>
              <a:pathLst>
                <a:path w="10279" h="43108" extrusionOk="0">
                  <a:moveTo>
                    <a:pt x="356" y="0"/>
                  </a:moveTo>
                  <a:cubicBezTo>
                    <a:pt x="336" y="0"/>
                    <a:pt x="316" y="3"/>
                    <a:pt x="296" y="8"/>
                  </a:cubicBezTo>
                  <a:cubicBezTo>
                    <a:pt x="111" y="8"/>
                    <a:pt x="0" y="193"/>
                    <a:pt x="37" y="340"/>
                  </a:cubicBezTo>
                  <a:cubicBezTo>
                    <a:pt x="37" y="340"/>
                    <a:pt x="1516" y="8918"/>
                    <a:pt x="3476" y="18530"/>
                  </a:cubicBezTo>
                  <a:cubicBezTo>
                    <a:pt x="4437" y="23336"/>
                    <a:pt x="5546" y="28401"/>
                    <a:pt x="6618" y="32764"/>
                  </a:cubicBezTo>
                  <a:cubicBezTo>
                    <a:pt x="7690" y="37163"/>
                    <a:pt x="8725" y="40823"/>
                    <a:pt x="9650" y="42931"/>
                  </a:cubicBezTo>
                  <a:cubicBezTo>
                    <a:pt x="9677" y="43039"/>
                    <a:pt x="9783" y="43108"/>
                    <a:pt x="9911" y="43108"/>
                  </a:cubicBezTo>
                  <a:cubicBezTo>
                    <a:pt x="9957" y="43108"/>
                    <a:pt x="10007" y="43098"/>
                    <a:pt x="10056" y="43079"/>
                  </a:cubicBezTo>
                  <a:cubicBezTo>
                    <a:pt x="10204" y="43005"/>
                    <a:pt x="10278" y="42820"/>
                    <a:pt x="10204" y="42672"/>
                  </a:cubicBezTo>
                  <a:cubicBezTo>
                    <a:pt x="9317" y="40675"/>
                    <a:pt x="8282" y="36978"/>
                    <a:pt x="7210" y="32616"/>
                  </a:cubicBezTo>
                  <a:cubicBezTo>
                    <a:pt x="5620" y="26072"/>
                    <a:pt x="3956" y="17975"/>
                    <a:pt x="2736" y="11543"/>
                  </a:cubicBezTo>
                  <a:cubicBezTo>
                    <a:pt x="2108" y="8289"/>
                    <a:pt x="1590" y="5479"/>
                    <a:pt x="1220" y="3446"/>
                  </a:cubicBezTo>
                  <a:cubicBezTo>
                    <a:pt x="1035" y="2448"/>
                    <a:pt x="888" y="1634"/>
                    <a:pt x="777" y="1117"/>
                  </a:cubicBezTo>
                  <a:cubicBezTo>
                    <a:pt x="703" y="562"/>
                    <a:pt x="629" y="229"/>
                    <a:pt x="629" y="229"/>
                  </a:cubicBezTo>
                  <a:cubicBezTo>
                    <a:pt x="629" y="101"/>
                    <a:pt x="48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40;p53">
              <a:extLst>
                <a:ext uri="{FF2B5EF4-FFF2-40B4-BE49-F238E27FC236}">
                  <a16:creationId xmlns:a16="http://schemas.microsoft.com/office/drawing/2014/main" id="{FF3C56A8-9CCA-5F82-6D7E-D44F8804BB10}"/>
                </a:ext>
              </a:extLst>
            </p:cNvPr>
            <p:cNvSpPr/>
            <p:nvPr/>
          </p:nvSpPr>
          <p:spPr>
            <a:xfrm>
              <a:off x="2356575" y="1508525"/>
              <a:ext cx="207050" cy="265150"/>
            </a:xfrm>
            <a:custGeom>
              <a:avLst/>
              <a:gdLst/>
              <a:ahLst/>
              <a:cxnLst/>
              <a:rect l="l" t="t" r="r" b="b"/>
              <a:pathLst>
                <a:path w="8282" h="10606" extrusionOk="0">
                  <a:moveTo>
                    <a:pt x="2784" y="0"/>
                  </a:moveTo>
                  <a:cubicBezTo>
                    <a:pt x="2558" y="0"/>
                    <a:pt x="2320" y="51"/>
                    <a:pt x="2071" y="167"/>
                  </a:cubicBezTo>
                  <a:cubicBezTo>
                    <a:pt x="0" y="1128"/>
                    <a:pt x="1294" y="6858"/>
                    <a:pt x="3365" y="9557"/>
                  </a:cubicBezTo>
                  <a:cubicBezTo>
                    <a:pt x="3957" y="10330"/>
                    <a:pt x="4614" y="10606"/>
                    <a:pt x="5249" y="10606"/>
                  </a:cubicBezTo>
                  <a:cubicBezTo>
                    <a:pt x="6832" y="10606"/>
                    <a:pt x="8282" y="8892"/>
                    <a:pt x="8282" y="8892"/>
                  </a:cubicBezTo>
                  <a:lnTo>
                    <a:pt x="5435" y="2718"/>
                  </a:lnTo>
                  <a:cubicBezTo>
                    <a:pt x="5435" y="2718"/>
                    <a:pt x="4434" y="0"/>
                    <a:pt x="2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41;p53">
              <a:extLst>
                <a:ext uri="{FF2B5EF4-FFF2-40B4-BE49-F238E27FC236}">
                  <a16:creationId xmlns:a16="http://schemas.microsoft.com/office/drawing/2014/main" id="{E8FED99C-033E-B969-CC09-D43C4AC1491D}"/>
                </a:ext>
              </a:extLst>
            </p:cNvPr>
            <p:cNvSpPr/>
            <p:nvPr/>
          </p:nvSpPr>
          <p:spPr>
            <a:xfrm>
              <a:off x="2389850" y="1516375"/>
              <a:ext cx="159000" cy="249575"/>
            </a:xfrm>
            <a:custGeom>
              <a:avLst/>
              <a:gdLst/>
              <a:ahLst/>
              <a:cxnLst/>
              <a:rect l="l" t="t" r="r" b="b"/>
              <a:pathLst>
                <a:path w="6360" h="9983" extrusionOk="0">
                  <a:moveTo>
                    <a:pt x="1442" y="0"/>
                  </a:moveTo>
                  <a:cubicBezTo>
                    <a:pt x="1294" y="0"/>
                    <a:pt x="1109" y="37"/>
                    <a:pt x="887" y="148"/>
                  </a:cubicBezTo>
                  <a:cubicBezTo>
                    <a:pt x="592" y="259"/>
                    <a:pt x="370" y="518"/>
                    <a:pt x="222" y="888"/>
                  </a:cubicBezTo>
                  <a:cubicBezTo>
                    <a:pt x="74" y="1258"/>
                    <a:pt x="0" y="1775"/>
                    <a:pt x="0" y="2367"/>
                  </a:cubicBezTo>
                  <a:cubicBezTo>
                    <a:pt x="0" y="4437"/>
                    <a:pt x="998" y="7395"/>
                    <a:pt x="2255" y="9058"/>
                  </a:cubicBezTo>
                  <a:cubicBezTo>
                    <a:pt x="2810" y="9761"/>
                    <a:pt x="3365" y="9983"/>
                    <a:pt x="3919" y="9983"/>
                  </a:cubicBezTo>
                  <a:cubicBezTo>
                    <a:pt x="4548" y="9983"/>
                    <a:pt x="5213" y="9650"/>
                    <a:pt x="5731" y="9280"/>
                  </a:cubicBezTo>
                  <a:cubicBezTo>
                    <a:pt x="5989" y="9095"/>
                    <a:pt x="6174" y="8910"/>
                    <a:pt x="6359" y="8763"/>
                  </a:cubicBezTo>
                  <a:cubicBezTo>
                    <a:pt x="5879" y="7801"/>
                    <a:pt x="5435" y="6840"/>
                    <a:pt x="4991" y="5879"/>
                  </a:cubicBezTo>
                  <a:cubicBezTo>
                    <a:pt x="4954" y="5879"/>
                    <a:pt x="4917" y="5879"/>
                    <a:pt x="4843" y="5842"/>
                  </a:cubicBezTo>
                  <a:lnTo>
                    <a:pt x="4326" y="5842"/>
                  </a:lnTo>
                  <a:cubicBezTo>
                    <a:pt x="4178" y="5842"/>
                    <a:pt x="3993" y="5842"/>
                    <a:pt x="3882" y="5879"/>
                  </a:cubicBezTo>
                  <a:cubicBezTo>
                    <a:pt x="3771" y="5879"/>
                    <a:pt x="3697" y="5916"/>
                    <a:pt x="3697" y="5953"/>
                  </a:cubicBezTo>
                  <a:cubicBezTo>
                    <a:pt x="3697" y="5953"/>
                    <a:pt x="3697" y="6027"/>
                    <a:pt x="3771" y="6101"/>
                  </a:cubicBezTo>
                  <a:cubicBezTo>
                    <a:pt x="3845" y="6249"/>
                    <a:pt x="3808" y="6433"/>
                    <a:pt x="3697" y="6544"/>
                  </a:cubicBezTo>
                  <a:cubicBezTo>
                    <a:pt x="3623" y="6581"/>
                    <a:pt x="3586" y="6581"/>
                    <a:pt x="3512" y="6581"/>
                  </a:cubicBezTo>
                  <a:cubicBezTo>
                    <a:pt x="3401" y="6581"/>
                    <a:pt x="3328" y="6544"/>
                    <a:pt x="3254" y="6470"/>
                  </a:cubicBezTo>
                  <a:cubicBezTo>
                    <a:pt x="3143" y="6286"/>
                    <a:pt x="3069" y="6101"/>
                    <a:pt x="3069" y="5916"/>
                  </a:cubicBezTo>
                  <a:cubicBezTo>
                    <a:pt x="3069" y="5768"/>
                    <a:pt x="3143" y="5620"/>
                    <a:pt x="3254" y="5509"/>
                  </a:cubicBezTo>
                  <a:cubicBezTo>
                    <a:pt x="3365" y="5398"/>
                    <a:pt x="3475" y="5361"/>
                    <a:pt x="3586" y="5324"/>
                  </a:cubicBezTo>
                  <a:cubicBezTo>
                    <a:pt x="3808" y="5213"/>
                    <a:pt x="4067" y="5213"/>
                    <a:pt x="4326" y="5213"/>
                  </a:cubicBezTo>
                  <a:cubicBezTo>
                    <a:pt x="4178" y="5065"/>
                    <a:pt x="3993" y="4881"/>
                    <a:pt x="3808" y="4696"/>
                  </a:cubicBezTo>
                  <a:cubicBezTo>
                    <a:pt x="3217" y="4104"/>
                    <a:pt x="2477" y="3439"/>
                    <a:pt x="1997" y="3180"/>
                  </a:cubicBezTo>
                  <a:cubicBezTo>
                    <a:pt x="1849" y="3106"/>
                    <a:pt x="1738" y="3032"/>
                    <a:pt x="1664" y="3032"/>
                  </a:cubicBezTo>
                  <a:lnTo>
                    <a:pt x="1664" y="3069"/>
                  </a:lnTo>
                  <a:cubicBezTo>
                    <a:pt x="1627" y="3143"/>
                    <a:pt x="1590" y="3291"/>
                    <a:pt x="1590" y="3476"/>
                  </a:cubicBezTo>
                  <a:cubicBezTo>
                    <a:pt x="1590" y="3993"/>
                    <a:pt x="1738" y="4659"/>
                    <a:pt x="1812" y="4992"/>
                  </a:cubicBezTo>
                  <a:cubicBezTo>
                    <a:pt x="1849" y="5065"/>
                    <a:pt x="1849" y="5139"/>
                    <a:pt x="1849" y="5139"/>
                  </a:cubicBezTo>
                  <a:cubicBezTo>
                    <a:pt x="1886" y="5324"/>
                    <a:pt x="1812" y="5472"/>
                    <a:pt x="1627" y="5509"/>
                  </a:cubicBezTo>
                  <a:cubicBezTo>
                    <a:pt x="1627" y="5509"/>
                    <a:pt x="1590" y="5546"/>
                    <a:pt x="1553" y="5546"/>
                  </a:cubicBezTo>
                  <a:cubicBezTo>
                    <a:pt x="1405" y="5546"/>
                    <a:pt x="1294" y="5435"/>
                    <a:pt x="1257" y="5287"/>
                  </a:cubicBezTo>
                  <a:cubicBezTo>
                    <a:pt x="1257" y="5287"/>
                    <a:pt x="998" y="4289"/>
                    <a:pt x="998" y="3476"/>
                  </a:cubicBezTo>
                  <a:cubicBezTo>
                    <a:pt x="998" y="3291"/>
                    <a:pt x="998" y="3143"/>
                    <a:pt x="1035" y="2995"/>
                  </a:cubicBezTo>
                  <a:cubicBezTo>
                    <a:pt x="1072" y="2810"/>
                    <a:pt x="1146" y="2662"/>
                    <a:pt x="1294" y="2551"/>
                  </a:cubicBezTo>
                  <a:cubicBezTo>
                    <a:pt x="1368" y="2478"/>
                    <a:pt x="1516" y="2404"/>
                    <a:pt x="1664" y="2404"/>
                  </a:cubicBezTo>
                  <a:lnTo>
                    <a:pt x="1812" y="2441"/>
                  </a:lnTo>
                  <a:cubicBezTo>
                    <a:pt x="1960" y="2478"/>
                    <a:pt x="2108" y="2551"/>
                    <a:pt x="2292" y="2625"/>
                  </a:cubicBezTo>
                  <a:cubicBezTo>
                    <a:pt x="2477" y="2736"/>
                    <a:pt x="2625" y="2847"/>
                    <a:pt x="2810" y="2995"/>
                  </a:cubicBezTo>
                  <a:cubicBezTo>
                    <a:pt x="3180" y="3291"/>
                    <a:pt x="3586" y="3661"/>
                    <a:pt x="3956" y="3993"/>
                  </a:cubicBezTo>
                  <a:cubicBezTo>
                    <a:pt x="4104" y="4104"/>
                    <a:pt x="4215" y="4252"/>
                    <a:pt x="4326" y="4363"/>
                  </a:cubicBezTo>
                  <a:cubicBezTo>
                    <a:pt x="3845" y="3254"/>
                    <a:pt x="3401" y="2145"/>
                    <a:pt x="2921" y="1036"/>
                  </a:cubicBezTo>
                  <a:cubicBezTo>
                    <a:pt x="2884" y="962"/>
                    <a:pt x="2847" y="888"/>
                    <a:pt x="2847" y="814"/>
                  </a:cubicBezTo>
                  <a:cubicBezTo>
                    <a:pt x="2699" y="629"/>
                    <a:pt x="2551" y="481"/>
                    <a:pt x="2366" y="370"/>
                  </a:cubicBezTo>
                  <a:cubicBezTo>
                    <a:pt x="2071" y="111"/>
                    <a:pt x="1775" y="0"/>
                    <a:pt x="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42;p53">
              <a:extLst>
                <a:ext uri="{FF2B5EF4-FFF2-40B4-BE49-F238E27FC236}">
                  <a16:creationId xmlns:a16="http://schemas.microsoft.com/office/drawing/2014/main" id="{20CB0A74-A431-AF49-96B9-FC3575905AAD}"/>
                </a:ext>
              </a:extLst>
            </p:cNvPr>
            <p:cNvSpPr/>
            <p:nvPr/>
          </p:nvSpPr>
          <p:spPr>
            <a:xfrm>
              <a:off x="2414800" y="1576450"/>
              <a:ext cx="110925" cy="105150"/>
            </a:xfrm>
            <a:custGeom>
              <a:avLst/>
              <a:gdLst/>
              <a:ahLst/>
              <a:cxnLst/>
              <a:rect l="l" t="t" r="r" b="b"/>
              <a:pathLst>
                <a:path w="4437" h="4206" extrusionOk="0">
                  <a:moveTo>
                    <a:pt x="666" y="1"/>
                  </a:moveTo>
                  <a:cubicBezTo>
                    <a:pt x="518" y="1"/>
                    <a:pt x="407" y="75"/>
                    <a:pt x="296" y="148"/>
                  </a:cubicBezTo>
                  <a:cubicBezTo>
                    <a:pt x="148" y="259"/>
                    <a:pt x="74" y="407"/>
                    <a:pt x="37" y="592"/>
                  </a:cubicBezTo>
                  <a:cubicBezTo>
                    <a:pt x="0" y="740"/>
                    <a:pt x="0" y="888"/>
                    <a:pt x="0" y="1073"/>
                  </a:cubicBezTo>
                  <a:cubicBezTo>
                    <a:pt x="0" y="1886"/>
                    <a:pt x="259" y="2884"/>
                    <a:pt x="259" y="2884"/>
                  </a:cubicBezTo>
                  <a:cubicBezTo>
                    <a:pt x="290" y="3038"/>
                    <a:pt x="424" y="3115"/>
                    <a:pt x="553" y="3115"/>
                  </a:cubicBezTo>
                  <a:cubicBezTo>
                    <a:pt x="579" y="3115"/>
                    <a:pt x="604" y="3112"/>
                    <a:pt x="629" y="3106"/>
                  </a:cubicBezTo>
                  <a:cubicBezTo>
                    <a:pt x="814" y="3069"/>
                    <a:pt x="888" y="2921"/>
                    <a:pt x="851" y="2736"/>
                  </a:cubicBezTo>
                  <a:cubicBezTo>
                    <a:pt x="851" y="2736"/>
                    <a:pt x="851" y="2662"/>
                    <a:pt x="814" y="2589"/>
                  </a:cubicBezTo>
                  <a:cubicBezTo>
                    <a:pt x="740" y="2256"/>
                    <a:pt x="592" y="1590"/>
                    <a:pt x="592" y="1073"/>
                  </a:cubicBezTo>
                  <a:cubicBezTo>
                    <a:pt x="592" y="888"/>
                    <a:pt x="629" y="740"/>
                    <a:pt x="666" y="666"/>
                  </a:cubicBezTo>
                  <a:lnTo>
                    <a:pt x="666" y="629"/>
                  </a:lnTo>
                  <a:cubicBezTo>
                    <a:pt x="740" y="629"/>
                    <a:pt x="851" y="703"/>
                    <a:pt x="999" y="777"/>
                  </a:cubicBezTo>
                  <a:cubicBezTo>
                    <a:pt x="1479" y="1036"/>
                    <a:pt x="2219" y="1701"/>
                    <a:pt x="2810" y="2293"/>
                  </a:cubicBezTo>
                  <a:cubicBezTo>
                    <a:pt x="2998" y="2480"/>
                    <a:pt x="3185" y="2653"/>
                    <a:pt x="3344" y="2810"/>
                  </a:cubicBezTo>
                  <a:lnTo>
                    <a:pt x="3344" y="2810"/>
                  </a:lnTo>
                  <a:cubicBezTo>
                    <a:pt x="3339" y="2810"/>
                    <a:pt x="3333" y="2810"/>
                    <a:pt x="3328" y="2810"/>
                  </a:cubicBezTo>
                  <a:cubicBezTo>
                    <a:pt x="3106" y="2810"/>
                    <a:pt x="2847" y="2810"/>
                    <a:pt x="2588" y="2921"/>
                  </a:cubicBezTo>
                  <a:cubicBezTo>
                    <a:pt x="2477" y="2958"/>
                    <a:pt x="2367" y="2995"/>
                    <a:pt x="2256" y="3106"/>
                  </a:cubicBezTo>
                  <a:cubicBezTo>
                    <a:pt x="2145" y="3217"/>
                    <a:pt x="2071" y="3365"/>
                    <a:pt x="2071" y="3513"/>
                  </a:cubicBezTo>
                  <a:cubicBezTo>
                    <a:pt x="2071" y="3698"/>
                    <a:pt x="2145" y="3883"/>
                    <a:pt x="2256" y="4067"/>
                  </a:cubicBezTo>
                  <a:cubicBezTo>
                    <a:pt x="2323" y="4157"/>
                    <a:pt x="2417" y="4206"/>
                    <a:pt x="2514" y="4206"/>
                  </a:cubicBezTo>
                  <a:cubicBezTo>
                    <a:pt x="2577" y="4206"/>
                    <a:pt x="2641" y="4185"/>
                    <a:pt x="2699" y="4141"/>
                  </a:cubicBezTo>
                  <a:cubicBezTo>
                    <a:pt x="2810" y="4030"/>
                    <a:pt x="2847" y="3846"/>
                    <a:pt x="2773" y="3698"/>
                  </a:cubicBezTo>
                  <a:cubicBezTo>
                    <a:pt x="2715" y="3610"/>
                    <a:pt x="2703" y="3569"/>
                    <a:pt x="2700" y="3537"/>
                  </a:cubicBezTo>
                  <a:lnTo>
                    <a:pt x="2700" y="3537"/>
                  </a:lnTo>
                  <a:cubicBezTo>
                    <a:pt x="2742" y="3515"/>
                    <a:pt x="2803" y="3476"/>
                    <a:pt x="2884" y="3476"/>
                  </a:cubicBezTo>
                  <a:cubicBezTo>
                    <a:pt x="3032" y="3439"/>
                    <a:pt x="3180" y="3439"/>
                    <a:pt x="3328" y="3439"/>
                  </a:cubicBezTo>
                  <a:lnTo>
                    <a:pt x="3845" y="3439"/>
                  </a:lnTo>
                  <a:cubicBezTo>
                    <a:pt x="3919" y="3476"/>
                    <a:pt x="3956" y="3476"/>
                    <a:pt x="3993" y="3476"/>
                  </a:cubicBezTo>
                  <a:lnTo>
                    <a:pt x="4067" y="3476"/>
                  </a:lnTo>
                  <a:cubicBezTo>
                    <a:pt x="4087" y="3482"/>
                    <a:pt x="4108" y="3485"/>
                    <a:pt x="4129" y="3485"/>
                  </a:cubicBezTo>
                  <a:cubicBezTo>
                    <a:pt x="4228" y="3485"/>
                    <a:pt x="4339" y="3419"/>
                    <a:pt x="4400" y="3328"/>
                  </a:cubicBezTo>
                  <a:cubicBezTo>
                    <a:pt x="4437" y="3217"/>
                    <a:pt x="4437" y="3069"/>
                    <a:pt x="4326" y="2958"/>
                  </a:cubicBezTo>
                  <a:cubicBezTo>
                    <a:pt x="4326" y="2958"/>
                    <a:pt x="3697" y="2293"/>
                    <a:pt x="2958" y="1590"/>
                  </a:cubicBezTo>
                  <a:cubicBezTo>
                    <a:pt x="2588" y="1258"/>
                    <a:pt x="2182" y="888"/>
                    <a:pt x="1812" y="592"/>
                  </a:cubicBezTo>
                  <a:cubicBezTo>
                    <a:pt x="1627" y="444"/>
                    <a:pt x="1479" y="333"/>
                    <a:pt x="1294" y="222"/>
                  </a:cubicBezTo>
                  <a:cubicBezTo>
                    <a:pt x="1110" y="148"/>
                    <a:pt x="962" y="75"/>
                    <a:pt x="814" y="38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43;p53">
              <a:extLst>
                <a:ext uri="{FF2B5EF4-FFF2-40B4-BE49-F238E27FC236}">
                  <a16:creationId xmlns:a16="http://schemas.microsoft.com/office/drawing/2014/main" id="{DFDF4D9B-082F-9718-8D37-2C23105D3790}"/>
                </a:ext>
              </a:extLst>
            </p:cNvPr>
            <p:cNvSpPr/>
            <p:nvPr/>
          </p:nvSpPr>
          <p:spPr>
            <a:xfrm>
              <a:off x="2375050" y="1500650"/>
              <a:ext cx="196900" cy="281025"/>
            </a:xfrm>
            <a:custGeom>
              <a:avLst/>
              <a:gdLst/>
              <a:ahLst/>
              <a:cxnLst/>
              <a:rect l="l" t="t" r="r" b="b"/>
              <a:pathLst>
                <a:path w="7876" h="11241" extrusionOk="0">
                  <a:moveTo>
                    <a:pt x="2034" y="629"/>
                  </a:moveTo>
                  <a:cubicBezTo>
                    <a:pt x="2367" y="629"/>
                    <a:pt x="2663" y="740"/>
                    <a:pt x="2958" y="999"/>
                  </a:cubicBezTo>
                  <a:cubicBezTo>
                    <a:pt x="3402" y="1332"/>
                    <a:pt x="3772" y="1850"/>
                    <a:pt x="4030" y="2330"/>
                  </a:cubicBezTo>
                  <a:cubicBezTo>
                    <a:pt x="4141" y="2552"/>
                    <a:pt x="4215" y="2737"/>
                    <a:pt x="4289" y="2885"/>
                  </a:cubicBezTo>
                  <a:cubicBezTo>
                    <a:pt x="4326" y="2959"/>
                    <a:pt x="4363" y="3033"/>
                    <a:pt x="4363" y="3070"/>
                  </a:cubicBezTo>
                  <a:lnTo>
                    <a:pt x="4400" y="3144"/>
                  </a:lnTo>
                  <a:lnTo>
                    <a:pt x="7162" y="9170"/>
                  </a:lnTo>
                  <a:lnTo>
                    <a:pt x="7162" y="9170"/>
                  </a:lnTo>
                  <a:cubicBezTo>
                    <a:pt x="7000" y="9350"/>
                    <a:pt x="6700" y="9639"/>
                    <a:pt x="6323" y="9909"/>
                  </a:cubicBezTo>
                  <a:cubicBezTo>
                    <a:pt x="5805" y="10279"/>
                    <a:pt x="5140" y="10612"/>
                    <a:pt x="4511" y="10612"/>
                  </a:cubicBezTo>
                  <a:cubicBezTo>
                    <a:pt x="3957" y="10612"/>
                    <a:pt x="3402" y="10390"/>
                    <a:pt x="2847" y="9687"/>
                  </a:cubicBezTo>
                  <a:cubicBezTo>
                    <a:pt x="1590" y="8024"/>
                    <a:pt x="592" y="5066"/>
                    <a:pt x="592" y="2996"/>
                  </a:cubicBezTo>
                  <a:cubicBezTo>
                    <a:pt x="592" y="2404"/>
                    <a:pt x="666" y="1887"/>
                    <a:pt x="814" y="1517"/>
                  </a:cubicBezTo>
                  <a:cubicBezTo>
                    <a:pt x="962" y="1147"/>
                    <a:pt x="1184" y="888"/>
                    <a:pt x="1479" y="777"/>
                  </a:cubicBezTo>
                  <a:cubicBezTo>
                    <a:pt x="1701" y="666"/>
                    <a:pt x="1886" y="629"/>
                    <a:pt x="2034" y="629"/>
                  </a:cubicBezTo>
                  <a:close/>
                  <a:moveTo>
                    <a:pt x="2034" y="1"/>
                  </a:moveTo>
                  <a:cubicBezTo>
                    <a:pt x="1775" y="1"/>
                    <a:pt x="1479" y="75"/>
                    <a:pt x="1221" y="186"/>
                  </a:cubicBezTo>
                  <a:cubicBezTo>
                    <a:pt x="740" y="408"/>
                    <a:pt x="444" y="814"/>
                    <a:pt x="259" y="1295"/>
                  </a:cubicBezTo>
                  <a:cubicBezTo>
                    <a:pt x="75" y="1776"/>
                    <a:pt x="1" y="2367"/>
                    <a:pt x="1" y="2996"/>
                  </a:cubicBezTo>
                  <a:cubicBezTo>
                    <a:pt x="1" y="5251"/>
                    <a:pt x="999" y="8245"/>
                    <a:pt x="2367" y="10057"/>
                  </a:cubicBezTo>
                  <a:cubicBezTo>
                    <a:pt x="2995" y="10870"/>
                    <a:pt x="3772" y="11240"/>
                    <a:pt x="4511" y="11240"/>
                  </a:cubicBezTo>
                  <a:cubicBezTo>
                    <a:pt x="5398" y="11203"/>
                    <a:pt x="6212" y="10759"/>
                    <a:pt x="6803" y="10316"/>
                  </a:cubicBezTo>
                  <a:cubicBezTo>
                    <a:pt x="7395" y="9872"/>
                    <a:pt x="7764" y="9429"/>
                    <a:pt x="7764" y="9429"/>
                  </a:cubicBezTo>
                  <a:cubicBezTo>
                    <a:pt x="7838" y="9318"/>
                    <a:pt x="7875" y="9207"/>
                    <a:pt x="7838" y="9096"/>
                  </a:cubicBezTo>
                  <a:lnTo>
                    <a:pt x="4955" y="2885"/>
                  </a:lnTo>
                  <a:lnTo>
                    <a:pt x="4943" y="2891"/>
                  </a:lnTo>
                  <a:lnTo>
                    <a:pt x="4943" y="2891"/>
                  </a:lnTo>
                  <a:cubicBezTo>
                    <a:pt x="4888" y="2749"/>
                    <a:pt x="4642" y="2133"/>
                    <a:pt x="4252" y="1517"/>
                  </a:cubicBezTo>
                  <a:cubicBezTo>
                    <a:pt x="3993" y="1147"/>
                    <a:pt x="3698" y="777"/>
                    <a:pt x="3365" y="482"/>
                  </a:cubicBezTo>
                  <a:cubicBezTo>
                    <a:pt x="2995" y="223"/>
                    <a:pt x="2552" y="1"/>
                    <a:pt x="2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44;p53">
              <a:extLst>
                <a:ext uri="{FF2B5EF4-FFF2-40B4-BE49-F238E27FC236}">
                  <a16:creationId xmlns:a16="http://schemas.microsoft.com/office/drawing/2014/main" id="{DD8B3C86-4978-5980-CC8A-7BCD5084D0F3}"/>
                </a:ext>
              </a:extLst>
            </p:cNvPr>
            <p:cNvSpPr/>
            <p:nvPr/>
          </p:nvSpPr>
          <p:spPr>
            <a:xfrm>
              <a:off x="3269750" y="1420400"/>
              <a:ext cx="156225" cy="275075"/>
            </a:xfrm>
            <a:custGeom>
              <a:avLst/>
              <a:gdLst/>
              <a:ahLst/>
              <a:cxnLst/>
              <a:rect l="l" t="t" r="r" b="b"/>
              <a:pathLst>
                <a:path w="6249" h="11003" extrusionOk="0">
                  <a:moveTo>
                    <a:pt x="3508" y="0"/>
                  </a:moveTo>
                  <a:cubicBezTo>
                    <a:pt x="1552" y="0"/>
                    <a:pt x="1220" y="3322"/>
                    <a:pt x="1220" y="3322"/>
                  </a:cubicBezTo>
                  <a:lnTo>
                    <a:pt x="0" y="10051"/>
                  </a:lnTo>
                  <a:cubicBezTo>
                    <a:pt x="0" y="10051"/>
                    <a:pt x="1358" y="11003"/>
                    <a:pt x="2713" y="11003"/>
                  </a:cubicBezTo>
                  <a:cubicBezTo>
                    <a:pt x="3560" y="11003"/>
                    <a:pt x="4405" y="10631"/>
                    <a:pt x="4917" y="9422"/>
                  </a:cubicBezTo>
                  <a:cubicBezTo>
                    <a:pt x="6248" y="6317"/>
                    <a:pt x="6063" y="438"/>
                    <a:pt x="3845" y="32"/>
                  </a:cubicBezTo>
                  <a:cubicBezTo>
                    <a:pt x="3728" y="10"/>
                    <a:pt x="3615" y="0"/>
                    <a:pt x="3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45;p53">
              <a:extLst>
                <a:ext uri="{FF2B5EF4-FFF2-40B4-BE49-F238E27FC236}">
                  <a16:creationId xmlns:a16="http://schemas.microsoft.com/office/drawing/2014/main" id="{124A6B84-6AE5-FC15-47D3-F750A5AE97C7}"/>
                </a:ext>
              </a:extLst>
            </p:cNvPr>
            <p:cNvSpPr/>
            <p:nvPr/>
          </p:nvSpPr>
          <p:spPr>
            <a:xfrm>
              <a:off x="3286375" y="1428575"/>
              <a:ext cx="120175" cy="258825"/>
            </a:xfrm>
            <a:custGeom>
              <a:avLst/>
              <a:gdLst/>
              <a:ahLst/>
              <a:cxnLst/>
              <a:rect l="l" t="t" r="r" b="b"/>
              <a:pathLst>
                <a:path w="4807" h="10353" extrusionOk="0">
                  <a:moveTo>
                    <a:pt x="2847" y="0"/>
                  </a:moveTo>
                  <a:cubicBezTo>
                    <a:pt x="2478" y="0"/>
                    <a:pt x="2182" y="111"/>
                    <a:pt x="1923" y="370"/>
                  </a:cubicBezTo>
                  <a:cubicBezTo>
                    <a:pt x="1738" y="555"/>
                    <a:pt x="1590" y="777"/>
                    <a:pt x="1443" y="1072"/>
                  </a:cubicBezTo>
                  <a:cubicBezTo>
                    <a:pt x="1295" y="2736"/>
                    <a:pt x="1073" y="4400"/>
                    <a:pt x="777" y="6100"/>
                  </a:cubicBezTo>
                  <a:cubicBezTo>
                    <a:pt x="1036" y="5620"/>
                    <a:pt x="1775" y="4215"/>
                    <a:pt x="2441" y="3328"/>
                  </a:cubicBezTo>
                  <a:cubicBezTo>
                    <a:pt x="2700" y="2958"/>
                    <a:pt x="2958" y="2625"/>
                    <a:pt x="3254" y="2477"/>
                  </a:cubicBezTo>
                  <a:cubicBezTo>
                    <a:pt x="3365" y="2440"/>
                    <a:pt x="3439" y="2403"/>
                    <a:pt x="3550" y="2403"/>
                  </a:cubicBezTo>
                  <a:cubicBezTo>
                    <a:pt x="3735" y="2403"/>
                    <a:pt x="3920" y="2477"/>
                    <a:pt x="3993" y="2588"/>
                  </a:cubicBezTo>
                  <a:cubicBezTo>
                    <a:pt x="4104" y="2699"/>
                    <a:pt x="4178" y="2810"/>
                    <a:pt x="4215" y="2958"/>
                  </a:cubicBezTo>
                  <a:cubicBezTo>
                    <a:pt x="4363" y="3217"/>
                    <a:pt x="4400" y="3549"/>
                    <a:pt x="4474" y="3845"/>
                  </a:cubicBezTo>
                  <a:cubicBezTo>
                    <a:pt x="4548" y="4474"/>
                    <a:pt x="4585" y="5065"/>
                    <a:pt x="4585" y="5065"/>
                  </a:cubicBezTo>
                  <a:cubicBezTo>
                    <a:pt x="4585" y="5250"/>
                    <a:pt x="4437" y="5398"/>
                    <a:pt x="4289" y="5398"/>
                  </a:cubicBezTo>
                  <a:lnTo>
                    <a:pt x="4252" y="5398"/>
                  </a:lnTo>
                  <a:cubicBezTo>
                    <a:pt x="4104" y="5398"/>
                    <a:pt x="3957" y="5250"/>
                    <a:pt x="3957" y="5102"/>
                  </a:cubicBezTo>
                  <a:cubicBezTo>
                    <a:pt x="3957" y="5102"/>
                    <a:pt x="3957" y="5028"/>
                    <a:pt x="3957" y="4917"/>
                  </a:cubicBezTo>
                  <a:cubicBezTo>
                    <a:pt x="3957" y="4843"/>
                    <a:pt x="3957" y="4696"/>
                    <a:pt x="3920" y="4511"/>
                  </a:cubicBezTo>
                  <a:cubicBezTo>
                    <a:pt x="3883" y="4178"/>
                    <a:pt x="3846" y="3771"/>
                    <a:pt x="3735" y="3439"/>
                  </a:cubicBezTo>
                  <a:cubicBezTo>
                    <a:pt x="3698" y="3217"/>
                    <a:pt x="3587" y="3069"/>
                    <a:pt x="3550" y="3032"/>
                  </a:cubicBezTo>
                  <a:cubicBezTo>
                    <a:pt x="3476" y="3069"/>
                    <a:pt x="3291" y="3217"/>
                    <a:pt x="3106" y="3439"/>
                  </a:cubicBezTo>
                  <a:cubicBezTo>
                    <a:pt x="2921" y="3660"/>
                    <a:pt x="2736" y="3956"/>
                    <a:pt x="2552" y="4252"/>
                  </a:cubicBezTo>
                  <a:cubicBezTo>
                    <a:pt x="2182" y="4806"/>
                    <a:pt x="1849" y="5398"/>
                    <a:pt x="1590" y="5842"/>
                  </a:cubicBezTo>
                  <a:cubicBezTo>
                    <a:pt x="1812" y="5805"/>
                    <a:pt x="2071" y="5731"/>
                    <a:pt x="2293" y="5731"/>
                  </a:cubicBezTo>
                  <a:cubicBezTo>
                    <a:pt x="2441" y="5731"/>
                    <a:pt x="2626" y="5768"/>
                    <a:pt x="2773" y="5879"/>
                  </a:cubicBezTo>
                  <a:cubicBezTo>
                    <a:pt x="2958" y="5990"/>
                    <a:pt x="3032" y="6211"/>
                    <a:pt x="3032" y="6396"/>
                  </a:cubicBezTo>
                  <a:cubicBezTo>
                    <a:pt x="3032" y="6507"/>
                    <a:pt x="3032" y="6618"/>
                    <a:pt x="2995" y="6766"/>
                  </a:cubicBezTo>
                  <a:cubicBezTo>
                    <a:pt x="2958" y="6877"/>
                    <a:pt x="2810" y="6951"/>
                    <a:pt x="2700" y="6951"/>
                  </a:cubicBezTo>
                  <a:lnTo>
                    <a:pt x="2589" y="6951"/>
                  </a:lnTo>
                  <a:cubicBezTo>
                    <a:pt x="2441" y="6914"/>
                    <a:pt x="2330" y="6729"/>
                    <a:pt x="2404" y="6581"/>
                  </a:cubicBezTo>
                  <a:cubicBezTo>
                    <a:pt x="2404" y="6470"/>
                    <a:pt x="2441" y="6433"/>
                    <a:pt x="2441" y="6396"/>
                  </a:cubicBezTo>
                  <a:lnTo>
                    <a:pt x="2441" y="6359"/>
                  </a:lnTo>
                  <a:lnTo>
                    <a:pt x="2293" y="6359"/>
                  </a:lnTo>
                  <a:cubicBezTo>
                    <a:pt x="2108" y="6359"/>
                    <a:pt x="1849" y="6433"/>
                    <a:pt x="1627" y="6507"/>
                  </a:cubicBezTo>
                  <a:cubicBezTo>
                    <a:pt x="1406" y="6581"/>
                    <a:pt x="1184" y="6655"/>
                    <a:pt x="1110" y="6692"/>
                  </a:cubicBezTo>
                  <a:lnTo>
                    <a:pt x="1073" y="6692"/>
                  </a:lnTo>
                  <a:cubicBezTo>
                    <a:pt x="1036" y="6729"/>
                    <a:pt x="999" y="6729"/>
                    <a:pt x="962" y="6729"/>
                  </a:cubicBezTo>
                  <a:cubicBezTo>
                    <a:pt x="888" y="6729"/>
                    <a:pt x="777" y="6692"/>
                    <a:pt x="740" y="6655"/>
                  </a:cubicBezTo>
                  <a:cubicBezTo>
                    <a:pt x="703" y="6618"/>
                    <a:pt x="703" y="6618"/>
                    <a:pt x="703" y="6581"/>
                  </a:cubicBezTo>
                  <a:cubicBezTo>
                    <a:pt x="481" y="7653"/>
                    <a:pt x="259" y="8725"/>
                    <a:pt x="1" y="9761"/>
                  </a:cubicBezTo>
                  <a:cubicBezTo>
                    <a:pt x="112" y="9798"/>
                    <a:pt x="222" y="9871"/>
                    <a:pt x="333" y="9908"/>
                  </a:cubicBezTo>
                  <a:cubicBezTo>
                    <a:pt x="814" y="10130"/>
                    <a:pt x="1443" y="10352"/>
                    <a:pt x="2071" y="10352"/>
                  </a:cubicBezTo>
                  <a:cubicBezTo>
                    <a:pt x="2441" y="10352"/>
                    <a:pt x="2810" y="10278"/>
                    <a:pt x="3143" y="10093"/>
                  </a:cubicBezTo>
                  <a:cubicBezTo>
                    <a:pt x="3439" y="9871"/>
                    <a:pt x="3735" y="9539"/>
                    <a:pt x="3993" y="8984"/>
                  </a:cubicBezTo>
                  <a:cubicBezTo>
                    <a:pt x="4511" y="7764"/>
                    <a:pt x="4807" y="6063"/>
                    <a:pt x="4807" y="4474"/>
                  </a:cubicBezTo>
                  <a:cubicBezTo>
                    <a:pt x="4807" y="3586"/>
                    <a:pt x="4696" y="2773"/>
                    <a:pt x="4548" y="2071"/>
                  </a:cubicBezTo>
                  <a:cubicBezTo>
                    <a:pt x="4363" y="1331"/>
                    <a:pt x="4104" y="777"/>
                    <a:pt x="3809" y="444"/>
                  </a:cubicBezTo>
                  <a:cubicBezTo>
                    <a:pt x="3587" y="185"/>
                    <a:pt x="3365" y="74"/>
                    <a:pt x="3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46;p53">
              <a:extLst>
                <a:ext uri="{FF2B5EF4-FFF2-40B4-BE49-F238E27FC236}">
                  <a16:creationId xmlns:a16="http://schemas.microsoft.com/office/drawing/2014/main" id="{79991437-0C50-C3AC-5FA9-09DDB5D8E9D4}"/>
                </a:ext>
              </a:extLst>
            </p:cNvPr>
            <p:cNvSpPr/>
            <p:nvPr/>
          </p:nvSpPr>
          <p:spPr>
            <a:xfrm>
              <a:off x="3302100" y="1488650"/>
              <a:ext cx="98925" cy="113950"/>
            </a:xfrm>
            <a:custGeom>
              <a:avLst/>
              <a:gdLst/>
              <a:ahLst/>
              <a:cxnLst/>
              <a:rect l="l" t="t" r="r" b="b"/>
              <a:pathLst>
                <a:path w="3957" h="4558" extrusionOk="0">
                  <a:moveTo>
                    <a:pt x="2921" y="0"/>
                  </a:moveTo>
                  <a:cubicBezTo>
                    <a:pt x="2810" y="0"/>
                    <a:pt x="2736" y="37"/>
                    <a:pt x="2625" y="74"/>
                  </a:cubicBezTo>
                  <a:cubicBezTo>
                    <a:pt x="2329" y="222"/>
                    <a:pt x="2071" y="555"/>
                    <a:pt x="1812" y="925"/>
                  </a:cubicBezTo>
                  <a:cubicBezTo>
                    <a:pt x="961" y="2034"/>
                    <a:pt x="74" y="3882"/>
                    <a:pt x="37" y="3882"/>
                  </a:cubicBezTo>
                  <a:cubicBezTo>
                    <a:pt x="0" y="3993"/>
                    <a:pt x="0" y="4141"/>
                    <a:pt x="111" y="4252"/>
                  </a:cubicBezTo>
                  <a:cubicBezTo>
                    <a:pt x="157" y="4298"/>
                    <a:pt x="231" y="4329"/>
                    <a:pt x="307" y="4329"/>
                  </a:cubicBezTo>
                  <a:cubicBezTo>
                    <a:pt x="354" y="4329"/>
                    <a:pt x="401" y="4317"/>
                    <a:pt x="444" y="4289"/>
                  </a:cubicBezTo>
                  <a:lnTo>
                    <a:pt x="481" y="4289"/>
                  </a:lnTo>
                  <a:cubicBezTo>
                    <a:pt x="555" y="4252"/>
                    <a:pt x="777" y="4178"/>
                    <a:pt x="998" y="4104"/>
                  </a:cubicBezTo>
                  <a:cubicBezTo>
                    <a:pt x="1220" y="4030"/>
                    <a:pt x="1479" y="3956"/>
                    <a:pt x="1664" y="3956"/>
                  </a:cubicBezTo>
                  <a:cubicBezTo>
                    <a:pt x="1738" y="3956"/>
                    <a:pt x="1812" y="3956"/>
                    <a:pt x="1812" y="3993"/>
                  </a:cubicBezTo>
                  <a:cubicBezTo>
                    <a:pt x="1812" y="4030"/>
                    <a:pt x="1775" y="4067"/>
                    <a:pt x="1775" y="4178"/>
                  </a:cubicBezTo>
                  <a:cubicBezTo>
                    <a:pt x="1701" y="4326"/>
                    <a:pt x="1812" y="4511"/>
                    <a:pt x="1960" y="4548"/>
                  </a:cubicBezTo>
                  <a:cubicBezTo>
                    <a:pt x="1991" y="4554"/>
                    <a:pt x="2022" y="4557"/>
                    <a:pt x="2051" y="4557"/>
                  </a:cubicBezTo>
                  <a:cubicBezTo>
                    <a:pt x="2193" y="4557"/>
                    <a:pt x="2305" y="4485"/>
                    <a:pt x="2366" y="4363"/>
                  </a:cubicBezTo>
                  <a:cubicBezTo>
                    <a:pt x="2403" y="4215"/>
                    <a:pt x="2403" y="4104"/>
                    <a:pt x="2403" y="3993"/>
                  </a:cubicBezTo>
                  <a:cubicBezTo>
                    <a:pt x="2403" y="3808"/>
                    <a:pt x="2329" y="3587"/>
                    <a:pt x="2144" y="3476"/>
                  </a:cubicBezTo>
                  <a:cubicBezTo>
                    <a:pt x="1997" y="3365"/>
                    <a:pt x="1812" y="3328"/>
                    <a:pt x="1664" y="3328"/>
                  </a:cubicBezTo>
                  <a:cubicBezTo>
                    <a:pt x="1432" y="3328"/>
                    <a:pt x="1182" y="3382"/>
                    <a:pt x="965" y="3452"/>
                  </a:cubicBezTo>
                  <a:lnTo>
                    <a:pt x="965" y="3452"/>
                  </a:lnTo>
                  <a:cubicBezTo>
                    <a:pt x="1220" y="2989"/>
                    <a:pt x="1572" y="2392"/>
                    <a:pt x="1923" y="1849"/>
                  </a:cubicBezTo>
                  <a:cubicBezTo>
                    <a:pt x="2107" y="1553"/>
                    <a:pt x="2292" y="1257"/>
                    <a:pt x="2477" y="1036"/>
                  </a:cubicBezTo>
                  <a:cubicBezTo>
                    <a:pt x="2662" y="814"/>
                    <a:pt x="2847" y="666"/>
                    <a:pt x="2921" y="629"/>
                  </a:cubicBezTo>
                  <a:cubicBezTo>
                    <a:pt x="2958" y="666"/>
                    <a:pt x="3069" y="814"/>
                    <a:pt x="3106" y="1036"/>
                  </a:cubicBezTo>
                  <a:cubicBezTo>
                    <a:pt x="3217" y="1368"/>
                    <a:pt x="3254" y="1775"/>
                    <a:pt x="3291" y="2108"/>
                  </a:cubicBezTo>
                  <a:cubicBezTo>
                    <a:pt x="3328" y="2293"/>
                    <a:pt x="3328" y="2440"/>
                    <a:pt x="3328" y="2514"/>
                  </a:cubicBezTo>
                  <a:cubicBezTo>
                    <a:pt x="3328" y="2625"/>
                    <a:pt x="3328" y="2699"/>
                    <a:pt x="3328" y="2699"/>
                  </a:cubicBezTo>
                  <a:cubicBezTo>
                    <a:pt x="3328" y="2847"/>
                    <a:pt x="3475" y="2995"/>
                    <a:pt x="3660" y="2995"/>
                  </a:cubicBezTo>
                  <a:cubicBezTo>
                    <a:pt x="3808" y="2995"/>
                    <a:pt x="3956" y="2847"/>
                    <a:pt x="3956" y="2662"/>
                  </a:cubicBezTo>
                  <a:cubicBezTo>
                    <a:pt x="3956" y="2662"/>
                    <a:pt x="3919" y="2071"/>
                    <a:pt x="3845" y="1442"/>
                  </a:cubicBezTo>
                  <a:cubicBezTo>
                    <a:pt x="3771" y="1146"/>
                    <a:pt x="3734" y="814"/>
                    <a:pt x="3586" y="555"/>
                  </a:cubicBezTo>
                  <a:cubicBezTo>
                    <a:pt x="3549" y="407"/>
                    <a:pt x="3475" y="296"/>
                    <a:pt x="3364" y="185"/>
                  </a:cubicBezTo>
                  <a:cubicBezTo>
                    <a:pt x="3254" y="74"/>
                    <a:pt x="3106" y="0"/>
                    <a:pt x="2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47;p53">
              <a:extLst>
                <a:ext uri="{FF2B5EF4-FFF2-40B4-BE49-F238E27FC236}">
                  <a16:creationId xmlns:a16="http://schemas.microsoft.com/office/drawing/2014/main" id="{1D961FAE-EDA5-C0F9-290C-89B3495F1212}"/>
                </a:ext>
              </a:extLst>
            </p:cNvPr>
            <p:cNvSpPr/>
            <p:nvPr/>
          </p:nvSpPr>
          <p:spPr>
            <a:xfrm>
              <a:off x="3261425" y="1412850"/>
              <a:ext cx="159925" cy="290250"/>
            </a:xfrm>
            <a:custGeom>
              <a:avLst/>
              <a:gdLst/>
              <a:ahLst/>
              <a:cxnLst/>
              <a:rect l="l" t="t" r="r" b="b"/>
              <a:pathLst>
                <a:path w="6397" h="11610" extrusionOk="0">
                  <a:moveTo>
                    <a:pt x="4104" y="629"/>
                  </a:moveTo>
                  <a:cubicBezTo>
                    <a:pt x="4363" y="703"/>
                    <a:pt x="4585" y="814"/>
                    <a:pt x="4807" y="1073"/>
                  </a:cubicBezTo>
                  <a:cubicBezTo>
                    <a:pt x="5102" y="1406"/>
                    <a:pt x="5361" y="1960"/>
                    <a:pt x="5546" y="2700"/>
                  </a:cubicBezTo>
                  <a:cubicBezTo>
                    <a:pt x="5694" y="3402"/>
                    <a:pt x="5805" y="4215"/>
                    <a:pt x="5805" y="5103"/>
                  </a:cubicBezTo>
                  <a:cubicBezTo>
                    <a:pt x="5805" y="6692"/>
                    <a:pt x="5509" y="8393"/>
                    <a:pt x="4991" y="9613"/>
                  </a:cubicBezTo>
                  <a:cubicBezTo>
                    <a:pt x="4733" y="10168"/>
                    <a:pt x="4437" y="10500"/>
                    <a:pt x="4141" y="10722"/>
                  </a:cubicBezTo>
                  <a:cubicBezTo>
                    <a:pt x="3808" y="10907"/>
                    <a:pt x="3439" y="10981"/>
                    <a:pt x="3069" y="10981"/>
                  </a:cubicBezTo>
                  <a:cubicBezTo>
                    <a:pt x="2441" y="10981"/>
                    <a:pt x="1812" y="10759"/>
                    <a:pt x="1331" y="10537"/>
                  </a:cubicBezTo>
                  <a:cubicBezTo>
                    <a:pt x="1073" y="10427"/>
                    <a:pt x="888" y="10316"/>
                    <a:pt x="740" y="10242"/>
                  </a:cubicBezTo>
                  <a:cubicBezTo>
                    <a:pt x="714" y="10229"/>
                    <a:pt x="688" y="10216"/>
                    <a:pt x="664" y="10203"/>
                  </a:cubicBezTo>
                  <a:lnTo>
                    <a:pt x="664" y="10203"/>
                  </a:lnTo>
                  <a:lnTo>
                    <a:pt x="1886" y="3698"/>
                  </a:lnTo>
                  <a:lnTo>
                    <a:pt x="1886" y="3661"/>
                  </a:lnTo>
                  <a:lnTo>
                    <a:pt x="1886" y="3624"/>
                  </a:lnTo>
                  <a:cubicBezTo>
                    <a:pt x="1886" y="3476"/>
                    <a:pt x="1997" y="2663"/>
                    <a:pt x="2330" y="1923"/>
                  </a:cubicBezTo>
                  <a:cubicBezTo>
                    <a:pt x="2477" y="1554"/>
                    <a:pt x="2699" y="1221"/>
                    <a:pt x="2921" y="999"/>
                  </a:cubicBezTo>
                  <a:cubicBezTo>
                    <a:pt x="3180" y="740"/>
                    <a:pt x="3476" y="629"/>
                    <a:pt x="3845" y="629"/>
                  </a:cubicBezTo>
                  <a:close/>
                  <a:moveTo>
                    <a:pt x="3845" y="1"/>
                  </a:moveTo>
                  <a:cubicBezTo>
                    <a:pt x="3254" y="1"/>
                    <a:pt x="2773" y="260"/>
                    <a:pt x="2441" y="592"/>
                  </a:cubicBezTo>
                  <a:cubicBezTo>
                    <a:pt x="1923" y="1147"/>
                    <a:pt x="1664" y="1886"/>
                    <a:pt x="1479" y="2515"/>
                  </a:cubicBezTo>
                  <a:cubicBezTo>
                    <a:pt x="1294" y="3106"/>
                    <a:pt x="1257" y="3587"/>
                    <a:pt x="1257" y="3587"/>
                  </a:cubicBezTo>
                  <a:lnTo>
                    <a:pt x="37" y="10279"/>
                  </a:lnTo>
                  <a:cubicBezTo>
                    <a:pt x="0" y="10390"/>
                    <a:pt x="74" y="10537"/>
                    <a:pt x="148" y="10611"/>
                  </a:cubicBezTo>
                  <a:cubicBezTo>
                    <a:pt x="148" y="10611"/>
                    <a:pt x="518" y="10870"/>
                    <a:pt x="1073" y="11092"/>
                  </a:cubicBezTo>
                  <a:cubicBezTo>
                    <a:pt x="1590" y="11351"/>
                    <a:pt x="2330" y="11610"/>
                    <a:pt x="3069" y="11610"/>
                  </a:cubicBezTo>
                  <a:cubicBezTo>
                    <a:pt x="3550" y="11610"/>
                    <a:pt x="4030" y="11499"/>
                    <a:pt x="4474" y="11240"/>
                  </a:cubicBezTo>
                  <a:cubicBezTo>
                    <a:pt x="4881" y="10944"/>
                    <a:pt x="5287" y="10500"/>
                    <a:pt x="5546" y="9872"/>
                  </a:cubicBezTo>
                  <a:cubicBezTo>
                    <a:pt x="6101" y="8541"/>
                    <a:pt x="6396" y="6766"/>
                    <a:pt x="6396" y="5103"/>
                  </a:cubicBezTo>
                  <a:cubicBezTo>
                    <a:pt x="6396" y="3883"/>
                    <a:pt x="6248" y="2737"/>
                    <a:pt x="5916" y="1812"/>
                  </a:cubicBezTo>
                  <a:cubicBezTo>
                    <a:pt x="5768" y="1369"/>
                    <a:pt x="5546" y="962"/>
                    <a:pt x="5250" y="629"/>
                  </a:cubicBezTo>
                  <a:cubicBezTo>
                    <a:pt x="4991" y="334"/>
                    <a:pt x="4622" y="112"/>
                    <a:pt x="4215" y="38"/>
                  </a:cubicBezTo>
                  <a:cubicBezTo>
                    <a:pt x="4104" y="1"/>
                    <a:pt x="3956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048;p53">
              <a:extLst>
                <a:ext uri="{FF2B5EF4-FFF2-40B4-BE49-F238E27FC236}">
                  <a16:creationId xmlns:a16="http://schemas.microsoft.com/office/drawing/2014/main" id="{97DEB871-23B0-2112-7291-19B94D3C7762}"/>
                </a:ext>
              </a:extLst>
            </p:cNvPr>
            <p:cNvSpPr/>
            <p:nvPr/>
          </p:nvSpPr>
          <p:spPr>
            <a:xfrm>
              <a:off x="2054325" y="1865750"/>
              <a:ext cx="1766300" cy="1469600"/>
            </a:xfrm>
            <a:custGeom>
              <a:avLst/>
              <a:gdLst/>
              <a:ahLst/>
              <a:cxnLst/>
              <a:rect l="l" t="t" r="r" b="b"/>
              <a:pathLst>
                <a:path w="70652" h="58784" extrusionOk="0">
                  <a:moveTo>
                    <a:pt x="28283" y="0"/>
                  </a:moveTo>
                  <a:cubicBezTo>
                    <a:pt x="28283" y="1"/>
                    <a:pt x="30021" y="13199"/>
                    <a:pt x="29097" y="15750"/>
                  </a:cubicBezTo>
                  <a:cubicBezTo>
                    <a:pt x="28135" y="18264"/>
                    <a:pt x="23218" y="19854"/>
                    <a:pt x="18597" y="20334"/>
                  </a:cubicBezTo>
                  <a:cubicBezTo>
                    <a:pt x="18132" y="20390"/>
                    <a:pt x="17648" y="20412"/>
                    <a:pt x="17149" y="20412"/>
                  </a:cubicBezTo>
                  <a:cubicBezTo>
                    <a:pt x="15982" y="20412"/>
                    <a:pt x="14739" y="20290"/>
                    <a:pt x="13495" y="20186"/>
                  </a:cubicBezTo>
                  <a:cubicBezTo>
                    <a:pt x="12212" y="20064"/>
                    <a:pt x="10929" y="19941"/>
                    <a:pt x="9714" y="19941"/>
                  </a:cubicBezTo>
                  <a:cubicBezTo>
                    <a:pt x="7640" y="19941"/>
                    <a:pt x="5766" y="20299"/>
                    <a:pt x="4437" y="21628"/>
                  </a:cubicBezTo>
                  <a:cubicBezTo>
                    <a:pt x="1258" y="24808"/>
                    <a:pt x="1" y="58784"/>
                    <a:pt x="1" y="58784"/>
                  </a:cubicBezTo>
                  <a:lnTo>
                    <a:pt x="30982" y="51316"/>
                  </a:lnTo>
                  <a:lnTo>
                    <a:pt x="41112" y="48802"/>
                  </a:lnTo>
                  <a:lnTo>
                    <a:pt x="70652" y="41851"/>
                  </a:lnTo>
                  <a:cubicBezTo>
                    <a:pt x="70652" y="41851"/>
                    <a:pt x="70578" y="24808"/>
                    <a:pt x="67398" y="21628"/>
                  </a:cubicBezTo>
                  <a:cubicBezTo>
                    <a:pt x="66069" y="20299"/>
                    <a:pt x="64196" y="19941"/>
                    <a:pt x="62122" y="19941"/>
                  </a:cubicBezTo>
                  <a:cubicBezTo>
                    <a:pt x="60907" y="19941"/>
                    <a:pt x="59624" y="20064"/>
                    <a:pt x="58340" y="20186"/>
                  </a:cubicBezTo>
                  <a:cubicBezTo>
                    <a:pt x="57097" y="20290"/>
                    <a:pt x="55853" y="20412"/>
                    <a:pt x="54686" y="20412"/>
                  </a:cubicBezTo>
                  <a:cubicBezTo>
                    <a:pt x="54188" y="20412"/>
                    <a:pt x="53703" y="20390"/>
                    <a:pt x="53239" y="20334"/>
                  </a:cubicBezTo>
                  <a:cubicBezTo>
                    <a:pt x="48617" y="19854"/>
                    <a:pt x="43700" y="18264"/>
                    <a:pt x="42739" y="15750"/>
                  </a:cubicBezTo>
                  <a:cubicBezTo>
                    <a:pt x="41815" y="13199"/>
                    <a:pt x="43552" y="1"/>
                    <a:pt x="43552" y="0"/>
                  </a:cubicBezTo>
                  <a:lnTo>
                    <a:pt x="43552" y="0"/>
                  </a:lnTo>
                  <a:lnTo>
                    <a:pt x="35899" y="1220"/>
                  </a:lnTo>
                  <a:lnTo>
                    <a:pt x="2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049;p53">
              <a:extLst>
                <a:ext uri="{FF2B5EF4-FFF2-40B4-BE49-F238E27FC236}">
                  <a16:creationId xmlns:a16="http://schemas.microsoft.com/office/drawing/2014/main" id="{46928B92-35C1-9DB3-75A6-45C8AEFA340B}"/>
                </a:ext>
              </a:extLst>
            </p:cNvPr>
            <p:cNvSpPr/>
            <p:nvPr/>
          </p:nvSpPr>
          <p:spPr>
            <a:xfrm>
              <a:off x="2062650" y="2189250"/>
              <a:ext cx="1729325" cy="1135950"/>
            </a:xfrm>
            <a:custGeom>
              <a:avLst/>
              <a:gdLst/>
              <a:ahLst/>
              <a:cxnLst/>
              <a:rect l="l" t="t" r="r" b="b"/>
              <a:pathLst>
                <a:path w="69173" h="45438" extrusionOk="0">
                  <a:moveTo>
                    <a:pt x="61741" y="7320"/>
                  </a:moveTo>
                  <a:cubicBezTo>
                    <a:pt x="60411" y="7320"/>
                    <a:pt x="58969" y="7468"/>
                    <a:pt x="57527" y="7579"/>
                  </a:cubicBezTo>
                  <a:cubicBezTo>
                    <a:pt x="57490" y="8430"/>
                    <a:pt x="57453" y="9613"/>
                    <a:pt x="57453" y="10944"/>
                  </a:cubicBezTo>
                  <a:cubicBezTo>
                    <a:pt x="57453" y="13014"/>
                    <a:pt x="57564" y="15528"/>
                    <a:pt x="57934" y="18116"/>
                  </a:cubicBezTo>
                  <a:cubicBezTo>
                    <a:pt x="59967" y="17561"/>
                    <a:pt x="62814" y="16933"/>
                    <a:pt x="65660" y="16933"/>
                  </a:cubicBezTo>
                  <a:cubicBezTo>
                    <a:pt x="66548" y="16933"/>
                    <a:pt x="67435" y="17007"/>
                    <a:pt x="68285" y="17155"/>
                  </a:cubicBezTo>
                  <a:lnTo>
                    <a:pt x="69173" y="17155"/>
                  </a:lnTo>
                  <a:cubicBezTo>
                    <a:pt x="68914" y="15232"/>
                    <a:pt x="68655" y="13531"/>
                    <a:pt x="68322" y="12164"/>
                  </a:cubicBezTo>
                  <a:cubicBezTo>
                    <a:pt x="67916" y="10648"/>
                    <a:pt x="67398" y="9465"/>
                    <a:pt x="66843" y="8910"/>
                  </a:cubicBezTo>
                  <a:cubicBezTo>
                    <a:pt x="66215" y="8282"/>
                    <a:pt x="65476" y="7875"/>
                    <a:pt x="64588" y="7653"/>
                  </a:cubicBezTo>
                  <a:cubicBezTo>
                    <a:pt x="63738" y="7394"/>
                    <a:pt x="62777" y="7320"/>
                    <a:pt x="61778" y="7320"/>
                  </a:cubicBezTo>
                  <a:close/>
                  <a:moveTo>
                    <a:pt x="29355" y="0"/>
                  </a:moveTo>
                  <a:cubicBezTo>
                    <a:pt x="29355" y="629"/>
                    <a:pt x="29318" y="1183"/>
                    <a:pt x="29281" y="1664"/>
                  </a:cubicBezTo>
                  <a:cubicBezTo>
                    <a:pt x="29244" y="2181"/>
                    <a:pt x="29170" y="2588"/>
                    <a:pt x="29023" y="2921"/>
                  </a:cubicBezTo>
                  <a:cubicBezTo>
                    <a:pt x="28764" y="3623"/>
                    <a:pt x="28246" y="4215"/>
                    <a:pt x="27544" y="4769"/>
                  </a:cubicBezTo>
                  <a:cubicBezTo>
                    <a:pt x="26841" y="5324"/>
                    <a:pt x="25954" y="5768"/>
                    <a:pt x="24993" y="6174"/>
                  </a:cubicBezTo>
                  <a:cubicBezTo>
                    <a:pt x="23218" y="6877"/>
                    <a:pt x="21111" y="7357"/>
                    <a:pt x="19003" y="7616"/>
                  </a:cubicBezTo>
                  <a:cubicBezTo>
                    <a:pt x="19299" y="8393"/>
                    <a:pt x="19669" y="9317"/>
                    <a:pt x="20150" y="10315"/>
                  </a:cubicBezTo>
                  <a:cubicBezTo>
                    <a:pt x="24031" y="11313"/>
                    <a:pt x="30797" y="13864"/>
                    <a:pt x="31500" y="14936"/>
                  </a:cubicBezTo>
                  <a:cubicBezTo>
                    <a:pt x="31647" y="15121"/>
                    <a:pt x="31500" y="15195"/>
                    <a:pt x="31130" y="15195"/>
                  </a:cubicBezTo>
                  <a:cubicBezTo>
                    <a:pt x="29651" y="15195"/>
                    <a:pt x="24549" y="13716"/>
                    <a:pt x="21333" y="12755"/>
                  </a:cubicBezTo>
                  <a:lnTo>
                    <a:pt x="21333" y="12755"/>
                  </a:lnTo>
                  <a:cubicBezTo>
                    <a:pt x="21739" y="13531"/>
                    <a:pt x="22183" y="14308"/>
                    <a:pt x="22664" y="15121"/>
                  </a:cubicBezTo>
                  <a:cubicBezTo>
                    <a:pt x="24512" y="18153"/>
                    <a:pt x="26915" y="21258"/>
                    <a:pt x="29799" y="23218"/>
                  </a:cubicBezTo>
                  <a:cubicBezTo>
                    <a:pt x="31721" y="24512"/>
                    <a:pt x="33866" y="25325"/>
                    <a:pt x="36232" y="25325"/>
                  </a:cubicBezTo>
                  <a:cubicBezTo>
                    <a:pt x="36712" y="25325"/>
                    <a:pt x="37230" y="25288"/>
                    <a:pt x="37748" y="25214"/>
                  </a:cubicBezTo>
                  <a:cubicBezTo>
                    <a:pt x="42739" y="24475"/>
                    <a:pt x="46029" y="21258"/>
                    <a:pt x="48210" y="17561"/>
                  </a:cubicBezTo>
                  <a:cubicBezTo>
                    <a:pt x="48802" y="16526"/>
                    <a:pt x="49319" y="15491"/>
                    <a:pt x="49763" y="14456"/>
                  </a:cubicBezTo>
                  <a:lnTo>
                    <a:pt x="49763" y="14456"/>
                  </a:lnTo>
                  <a:cubicBezTo>
                    <a:pt x="47360" y="14641"/>
                    <a:pt x="43589" y="14899"/>
                    <a:pt x="41223" y="14899"/>
                  </a:cubicBezTo>
                  <a:cubicBezTo>
                    <a:pt x="40299" y="14899"/>
                    <a:pt x="39596" y="14862"/>
                    <a:pt x="39300" y="14751"/>
                  </a:cubicBezTo>
                  <a:cubicBezTo>
                    <a:pt x="38043" y="14382"/>
                    <a:pt x="46731" y="13125"/>
                    <a:pt x="50502" y="12607"/>
                  </a:cubicBezTo>
                  <a:cubicBezTo>
                    <a:pt x="51168" y="10722"/>
                    <a:pt x="51612" y="8947"/>
                    <a:pt x="51870" y="7579"/>
                  </a:cubicBezTo>
                  <a:cubicBezTo>
                    <a:pt x="48691" y="7172"/>
                    <a:pt x="45511" y="6211"/>
                    <a:pt x="43626" y="4769"/>
                  </a:cubicBezTo>
                  <a:cubicBezTo>
                    <a:pt x="42923" y="4215"/>
                    <a:pt x="42406" y="3623"/>
                    <a:pt x="42147" y="2921"/>
                  </a:cubicBezTo>
                  <a:cubicBezTo>
                    <a:pt x="41999" y="2588"/>
                    <a:pt x="41925" y="2181"/>
                    <a:pt x="41888" y="1664"/>
                  </a:cubicBezTo>
                  <a:cubicBezTo>
                    <a:pt x="41851" y="1257"/>
                    <a:pt x="41851" y="814"/>
                    <a:pt x="41814" y="333"/>
                  </a:cubicBezTo>
                  <a:cubicBezTo>
                    <a:pt x="40520" y="961"/>
                    <a:pt x="39042" y="1368"/>
                    <a:pt x="37378" y="1405"/>
                  </a:cubicBezTo>
                  <a:lnTo>
                    <a:pt x="36749" y="1405"/>
                  </a:lnTo>
                  <a:cubicBezTo>
                    <a:pt x="32978" y="1405"/>
                    <a:pt x="30723" y="740"/>
                    <a:pt x="29355" y="0"/>
                  </a:cubicBezTo>
                  <a:close/>
                  <a:moveTo>
                    <a:pt x="9391" y="7320"/>
                  </a:moveTo>
                  <a:cubicBezTo>
                    <a:pt x="8393" y="7320"/>
                    <a:pt x="7432" y="7394"/>
                    <a:pt x="6544" y="7653"/>
                  </a:cubicBezTo>
                  <a:cubicBezTo>
                    <a:pt x="5694" y="7875"/>
                    <a:pt x="4955" y="8282"/>
                    <a:pt x="4326" y="8910"/>
                  </a:cubicBezTo>
                  <a:cubicBezTo>
                    <a:pt x="4067" y="9169"/>
                    <a:pt x="3735" y="9871"/>
                    <a:pt x="3439" y="10833"/>
                  </a:cubicBezTo>
                  <a:cubicBezTo>
                    <a:pt x="3143" y="11831"/>
                    <a:pt x="2847" y="13088"/>
                    <a:pt x="2589" y="14567"/>
                  </a:cubicBezTo>
                  <a:cubicBezTo>
                    <a:pt x="2071" y="17524"/>
                    <a:pt x="1664" y="21258"/>
                    <a:pt x="1295" y="25140"/>
                  </a:cubicBezTo>
                  <a:cubicBezTo>
                    <a:pt x="592" y="32904"/>
                    <a:pt x="185" y="41112"/>
                    <a:pt x="38" y="44402"/>
                  </a:cubicBezTo>
                  <a:cubicBezTo>
                    <a:pt x="1" y="44846"/>
                    <a:pt x="1" y="45215"/>
                    <a:pt x="1" y="45437"/>
                  </a:cubicBezTo>
                  <a:lnTo>
                    <a:pt x="11351" y="42701"/>
                  </a:lnTo>
                  <a:cubicBezTo>
                    <a:pt x="11203" y="41592"/>
                    <a:pt x="11129" y="40446"/>
                    <a:pt x="11129" y="39337"/>
                  </a:cubicBezTo>
                  <a:cubicBezTo>
                    <a:pt x="11129" y="36121"/>
                    <a:pt x="11942" y="31795"/>
                    <a:pt x="12829" y="27469"/>
                  </a:cubicBezTo>
                  <a:cubicBezTo>
                    <a:pt x="13717" y="23107"/>
                    <a:pt x="14604" y="18781"/>
                    <a:pt x="14789" y="15676"/>
                  </a:cubicBezTo>
                  <a:cubicBezTo>
                    <a:pt x="14789" y="15195"/>
                    <a:pt x="14789" y="14751"/>
                    <a:pt x="14789" y="14345"/>
                  </a:cubicBezTo>
                  <a:cubicBezTo>
                    <a:pt x="14789" y="11646"/>
                    <a:pt x="14419" y="9317"/>
                    <a:pt x="13975" y="7616"/>
                  </a:cubicBezTo>
                  <a:cubicBezTo>
                    <a:pt x="12423" y="7468"/>
                    <a:pt x="10870" y="7320"/>
                    <a:pt x="9428" y="73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050;p53">
              <a:extLst>
                <a:ext uri="{FF2B5EF4-FFF2-40B4-BE49-F238E27FC236}">
                  <a16:creationId xmlns:a16="http://schemas.microsoft.com/office/drawing/2014/main" id="{CEB91CE2-9EC1-6785-F915-A46086CC26E7}"/>
                </a:ext>
              </a:extLst>
            </p:cNvPr>
            <p:cNvSpPr/>
            <p:nvPr/>
          </p:nvSpPr>
          <p:spPr>
            <a:xfrm>
              <a:off x="2790050" y="2053375"/>
              <a:ext cx="325375" cy="171025"/>
            </a:xfrm>
            <a:custGeom>
              <a:avLst/>
              <a:gdLst/>
              <a:ahLst/>
              <a:cxnLst/>
              <a:rect l="l" t="t" r="r" b="b"/>
              <a:pathLst>
                <a:path w="13015" h="6841" extrusionOk="0">
                  <a:moveTo>
                    <a:pt x="13014" y="0"/>
                  </a:moveTo>
                  <a:cubicBezTo>
                    <a:pt x="11979" y="1147"/>
                    <a:pt x="10907" y="1960"/>
                    <a:pt x="9798" y="2330"/>
                  </a:cubicBezTo>
                  <a:cubicBezTo>
                    <a:pt x="8836" y="2662"/>
                    <a:pt x="7875" y="2847"/>
                    <a:pt x="6914" y="2847"/>
                  </a:cubicBezTo>
                  <a:cubicBezTo>
                    <a:pt x="4474" y="2847"/>
                    <a:pt x="2108" y="1812"/>
                    <a:pt x="0" y="259"/>
                  </a:cubicBezTo>
                  <a:lnTo>
                    <a:pt x="0" y="259"/>
                  </a:lnTo>
                  <a:cubicBezTo>
                    <a:pt x="148" y="2071"/>
                    <a:pt x="259" y="3882"/>
                    <a:pt x="259" y="5361"/>
                  </a:cubicBezTo>
                  <a:lnTo>
                    <a:pt x="259" y="5435"/>
                  </a:lnTo>
                  <a:cubicBezTo>
                    <a:pt x="1627" y="6175"/>
                    <a:pt x="3882" y="6840"/>
                    <a:pt x="7653" y="6840"/>
                  </a:cubicBezTo>
                  <a:lnTo>
                    <a:pt x="8282" y="6840"/>
                  </a:lnTo>
                  <a:cubicBezTo>
                    <a:pt x="9946" y="6803"/>
                    <a:pt x="11424" y="6396"/>
                    <a:pt x="12718" y="5768"/>
                  </a:cubicBezTo>
                  <a:cubicBezTo>
                    <a:pt x="12718" y="5620"/>
                    <a:pt x="12718" y="5509"/>
                    <a:pt x="12718" y="5361"/>
                  </a:cubicBezTo>
                  <a:cubicBezTo>
                    <a:pt x="12718" y="3808"/>
                    <a:pt x="12829" y="1886"/>
                    <a:pt x="13014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051;p53">
              <a:extLst>
                <a:ext uri="{FF2B5EF4-FFF2-40B4-BE49-F238E27FC236}">
                  <a16:creationId xmlns:a16="http://schemas.microsoft.com/office/drawing/2014/main" id="{ECFA032D-E0ED-6E46-6739-BF9FC130E673}"/>
                </a:ext>
              </a:extLst>
            </p:cNvPr>
            <p:cNvSpPr/>
            <p:nvPr/>
          </p:nvSpPr>
          <p:spPr>
            <a:xfrm>
              <a:off x="3013725" y="2504425"/>
              <a:ext cx="311500" cy="57325"/>
            </a:xfrm>
            <a:custGeom>
              <a:avLst/>
              <a:gdLst/>
              <a:ahLst/>
              <a:cxnLst/>
              <a:rect l="l" t="t" r="r" b="b"/>
              <a:pathLst>
                <a:path w="12460" h="2293" extrusionOk="0">
                  <a:moveTo>
                    <a:pt x="12459" y="0"/>
                  </a:moveTo>
                  <a:cubicBezTo>
                    <a:pt x="8688" y="518"/>
                    <a:pt x="0" y="1775"/>
                    <a:pt x="1257" y="2144"/>
                  </a:cubicBezTo>
                  <a:cubicBezTo>
                    <a:pt x="1553" y="2255"/>
                    <a:pt x="2256" y="2292"/>
                    <a:pt x="3180" y="2292"/>
                  </a:cubicBezTo>
                  <a:cubicBezTo>
                    <a:pt x="5546" y="2292"/>
                    <a:pt x="9317" y="2034"/>
                    <a:pt x="11720" y="1849"/>
                  </a:cubicBezTo>
                  <a:cubicBezTo>
                    <a:pt x="11979" y="1220"/>
                    <a:pt x="12238" y="629"/>
                    <a:pt x="1245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052;p53">
              <a:extLst>
                <a:ext uri="{FF2B5EF4-FFF2-40B4-BE49-F238E27FC236}">
                  <a16:creationId xmlns:a16="http://schemas.microsoft.com/office/drawing/2014/main" id="{9FB192C5-4786-96FF-E7BA-61A069CDED2E}"/>
                </a:ext>
              </a:extLst>
            </p:cNvPr>
            <p:cNvSpPr/>
            <p:nvPr/>
          </p:nvSpPr>
          <p:spPr>
            <a:xfrm>
              <a:off x="2566375" y="2447125"/>
              <a:ext cx="287475" cy="122025"/>
            </a:xfrm>
            <a:custGeom>
              <a:avLst/>
              <a:gdLst/>
              <a:ahLst/>
              <a:cxnLst/>
              <a:rect l="l" t="t" r="r" b="b"/>
              <a:pathLst>
                <a:path w="11499" h="4881" extrusionOk="0">
                  <a:moveTo>
                    <a:pt x="1" y="0"/>
                  </a:moveTo>
                  <a:lnTo>
                    <a:pt x="1" y="0"/>
                  </a:lnTo>
                  <a:cubicBezTo>
                    <a:pt x="333" y="776"/>
                    <a:pt x="740" y="1590"/>
                    <a:pt x="1184" y="2440"/>
                  </a:cubicBezTo>
                  <a:cubicBezTo>
                    <a:pt x="4400" y="3401"/>
                    <a:pt x="9502" y="4880"/>
                    <a:pt x="10981" y="4880"/>
                  </a:cubicBezTo>
                  <a:cubicBezTo>
                    <a:pt x="11351" y="4880"/>
                    <a:pt x="11498" y="4806"/>
                    <a:pt x="11351" y="4621"/>
                  </a:cubicBezTo>
                  <a:cubicBezTo>
                    <a:pt x="10648" y="3549"/>
                    <a:pt x="3882" y="998"/>
                    <a:pt x="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053;p53">
              <a:extLst>
                <a:ext uri="{FF2B5EF4-FFF2-40B4-BE49-F238E27FC236}">
                  <a16:creationId xmlns:a16="http://schemas.microsoft.com/office/drawing/2014/main" id="{3C9ECB61-DC42-39DE-BBD0-2642F840D131}"/>
                </a:ext>
              </a:extLst>
            </p:cNvPr>
            <p:cNvSpPr/>
            <p:nvPr/>
          </p:nvSpPr>
          <p:spPr>
            <a:xfrm>
              <a:off x="2046025" y="1858000"/>
              <a:ext cx="1782000" cy="1485125"/>
            </a:xfrm>
            <a:custGeom>
              <a:avLst/>
              <a:gdLst/>
              <a:ahLst/>
              <a:cxnLst/>
              <a:rect l="l" t="t" r="r" b="b"/>
              <a:pathLst>
                <a:path w="71280" h="59405" extrusionOk="0">
                  <a:moveTo>
                    <a:pt x="28963" y="668"/>
                  </a:moveTo>
                  <a:lnTo>
                    <a:pt x="36194" y="1826"/>
                  </a:lnTo>
                  <a:lnTo>
                    <a:pt x="36305" y="1826"/>
                  </a:lnTo>
                  <a:lnTo>
                    <a:pt x="43536" y="668"/>
                  </a:lnTo>
                  <a:lnTo>
                    <a:pt x="43536" y="668"/>
                  </a:lnTo>
                  <a:cubicBezTo>
                    <a:pt x="43316" y="2351"/>
                    <a:pt x="42479" y="9033"/>
                    <a:pt x="42479" y="13176"/>
                  </a:cubicBezTo>
                  <a:cubicBezTo>
                    <a:pt x="42479" y="13842"/>
                    <a:pt x="42516" y="14433"/>
                    <a:pt x="42553" y="14914"/>
                  </a:cubicBezTo>
                  <a:cubicBezTo>
                    <a:pt x="42590" y="15431"/>
                    <a:pt x="42664" y="15838"/>
                    <a:pt x="42812" y="16171"/>
                  </a:cubicBezTo>
                  <a:cubicBezTo>
                    <a:pt x="43071" y="16873"/>
                    <a:pt x="43588" y="17465"/>
                    <a:pt x="44291" y="18019"/>
                  </a:cubicBezTo>
                  <a:cubicBezTo>
                    <a:pt x="46398" y="19609"/>
                    <a:pt x="50058" y="20607"/>
                    <a:pt x="53534" y="20977"/>
                  </a:cubicBezTo>
                  <a:cubicBezTo>
                    <a:pt x="54014" y="21014"/>
                    <a:pt x="54495" y="21014"/>
                    <a:pt x="54975" y="21014"/>
                  </a:cubicBezTo>
                  <a:cubicBezTo>
                    <a:pt x="57289" y="21014"/>
                    <a:pt x="59844" y="20568"/>
                    <a:pt x="62175" y="20568"/>
                  </a:cubicBezTo>
                  <a:cubicBezTo>
                    <a:pt x="62265" y="20568"/>
                    <a:pt x="62354" y="20569"/>
                    <a:pt x="62443" y="20570"/>
                  </a:cubicBezTo>
                  <a:cubicBezTo>
                    <a:pt x="63442" y="20570"/>
                    <a:pt x="64403" y="20644"/>
                    <a:pt x="65253" y="20903"/>
                  </a:cubicBezTo>
                  <a:cubicBezTo>
                    <a:pt x="66141" y="21125"/>
                    <a:pt x="66880" y="21532"/>
                    <a:pt x="67508" y="22160"/>
                  </a:cubicBezTo>
                  <a:cubicBezTo>
                    <a:pt x="68211" y="22826"/>
                    <a:pt x="68839" y="24489"/>
                    <a:pt x="69283" y="26486"/>
                  </a:cubicBezTo>
                  <a:cubicBezTo>
                    <a:pt x="69948" y="29517"/>
                    <a:pt x="70281" y="33436"/>
                    <a:pt x="70466" y="36616"/>
                  </a:cubicBezTo>
                  <a:cubicBezTo>
                    <a:pt x="70577" y="38168"/>
                    <a:pt x="70614" y="39573"/>
                    <a:pt x="70651" y="40572"/>
                  </a:cubicBezTo>
                  <a:cubicBezTo>
                    <a:pt x="70651" y="41168"/>
                    <a:pt x="70651" y="41622"/>
                    <a:pt x="70651" y="41890"/>
                  </a:cubicBezTo>
                  <a:lnTo>
                    <a:pt x="70651" y="41890"/>
                  </a:lnTo>
                  <a:lnTo>
                    <a:pt x="41370" y="48816"/>
                  </a:lnTo>
                  <a:lnTo>
                    <a:pt x="31240" y="51330"/>
                  </a:lnTo>
                  <a:lnTo>
                    <a:pt x="31240" y="51293"/>
                  </a:lnTo>
                  <a:lnTo>
                    <a:pt x="653" y="58703"/>
                  </a:lnTo>
                  <a:lnTo>
                    <a:pt x="653" y="58703"/>
                  </a:lnTo>
                  <a:cubicBezTo>
                    <a:pt x="666" y="58458"/>
                    <a:pt x="685" y="58104"/>
                    <a:pt x="703" y="57652"/>
                  </a:cubicBezTo>
                  <a:cubicBezTo>
                    <a:pt x="850" y="54362"/>
                    <a:pt x="1257" y="46154"/>
                    <a:pt x="1960" y="38390"/>
                  </a:cubicBezTo>
                  <a:cubicBezTo>
                    <a:pt x="2329" y="34508"/>
                    <a:pt x="2736" y="30774"/>
                    <a:pt x="3254" y="27817"/>
                  </a:cubicBezTo>
                  <a:cubicBezTo>
                    <a:pt x="3512" y="26338"/>
                    <a:pt x="3808" y="25081"/>
                    <a:pt x="4104" y="24083"/>
                  </a:cubicBezTo>
                  <a:cubicBezTo>
                    <a:pt x="4400" y="23121"/>
                    <a:pt x="4732" y="22419"/>
                    <a:pt x="4991" y="22160"/>
                  </a:cubicBezTo>
                  <a:cubicBezTo>
                    <a:pt x="5620" y="21532"/>
                    <a:pt x="6359" y="21125"/>
                    <a:pt x="7209" y="20903"/>
                  </a:cubicBezTo>
                  <a:cubicBezTo>
                    <a:pt x="8097" y="20644"/>
                    <a:pt x="9058" y="20570"/>
                    <a:pt x="10056" y="20570"/>
                  </a:cubicBezTo>
                  <a:cubicBezTo>
                    <a:pt x="10145" y="20569"/>
                    <a:pt x="10235" y="20568"/>
                    <a:pt x="10324" y="20568"/>
                  </a:cubicBezTo>
                  <a:cubicBezTo>
                    <a:pt x="12656" y="20568"/>
                    <a:pt x="15210" y="21014"/>
                    <a:pt x="17524" y="21014"/>
                  </a:cubicBezTo>
                  <a:cubicBezTo>
                    <a:pt x="18005" y="21014"/>
                    <a:pt x="18485" y="21014"/>
                    <a:pt x="18966" y="20977"/>
                  </a:cubicBezTo>
                  <a:cubicBezTo>
                    <a:pt x="21295" y="20718"/>
                    <a:pt x="23698" y="20201"/>
                    <a:pt x="25658" y="19424"/>
                  </a:cubicBezTo>
                  <a:cubicBezTo>
                    <a:pt x="26619" y="19018"/>
                    <a:pt x="27506" y="18574"/>
                    <a:pt x="28209" y="18019"/>
                  </a:cubicBezTo>
                  <a:cubicBezTo>
                    <a:pt x="28911" y="17465"/>
                    <a:pt x="29429" y="16873"/>
                    <a:pt x="29688" y="16171"/>
                  </a:cubicBezTo>
                  <a:cubicBezTo>
                    <a:pt x="29835" y="15838"/>
                    <a:pt x="29909" y="15431"/>
                    <a:pt x="29946" y="14914"/>
                  </a:cubicBezTo>
                  <a:cubicBezTo>
                    <a:pt x="29983" y="14433"/>
                    <a:pt x="30020" y="13842"/>
                    <a:pt x="30020" y="13176"/>
                  </a:cubicBezTo>
                  <a:cubicBezTo>
                    <a:pt x="30020" y="9033"/>
                    <a:pt x="29183" y="2351"/>
                    <a:pt x="28963" y="668"/>
                  </a:cubicBezTo>
                  <a:close/>
                  <a:moveTo>
                    <a:pt x="28586" y="0"/>
                  </a:moveTo>
                  <a:cubicBezTo>
                    <a:pt x="28522" y="0"/>
                    <a:pt x="28448" y="34"/>
                    <a:pt x="28394" y="89"/>
                  </a:cubicBezTo>
                  <a:cubicBezTo>
                    <a:pt x="28320" y="163"/>
                    <a:pt x="28283" y="273"/>
                    <a:pt x="28320" y="347"/>
                  </a:cubicBezTo>
                  <a:cubicBezTo>
                    <a:pt x="28320" y="347"/>
                    <a:pt x="28394" y="865"/>
                    <a:pt x="28467" y="1715"/>
                  </a:cubicBezTo>
                  <a:cubicBezTo>
                    <a:pt x="28800" y="4192"/>
                    <a:pt x="29392" y="9664"/>
                    <a:pt x="29392" y="13176"/>
                  </a:cubicBezTo>
                  <a:cubicBezTo>
                    <a:pt x="29392" y="13805"/>
                    <a:pt x="29355" y="14396"/>
                    <a:pt x="29318" y="14877"/>
                  </a:cubicBezTo>
                  <a:cubicBezTo>
                    <a:pt x="29281" y="15321"/>
                    <a:pt x="29207" y="15727"/>
                    <a:pt x="29133" y="15949"/>
                  </a:cubicBezTo>
                  <a:cubicBezTo>
                    <a:pt x="28911" y="16504"/>
                    <a:pt x="28467" y="17058"/>
                    <a:pt x="27839" y="17539"/>
                  </a:cubicBezTo>
                  <a:cubicBezTo>
                    <a:pt x="25917" y="19018"/>
                    <a:pt x="22330" y="20016"/>
                    <a:pt x="18892" y="20349"/>
                  </a:cubicBezTo>
                  <a:cubicBezTo>
                    <a:pt x="18448" y="20386"/>
                    <a:pt x="18005" y="20422"/>
                    <a:pt x="17524" y="20422"/>
                  </a:cubicBezTo>
                  <a:cubicBezTo>
                    <a:pt x="15195" y="20422"/>
                    <a:pt x="12533" y="19942"/>
                    <a:pt x="10056" y="19942"/>
                  </a:cubicBezTo>
                  <a:cubicBezTo>
                    <a:pt x="9021" y="19942"/>
                    <a:pt x="7986" y="20016"/>
                    <a:pt x="7062" y="20275"/>
                  </a:cubicBezTo>
                  <a:cubicBezTo>
                    <a:pt x="6137" y="20570"/>
                    <a:pt x="5250" y="21014"/>
                    <a:pt x="4548" y="21716"/>
                  </a:cubicBezTo>
                  <a:cubicBezTo>
                    <a:pt x="4067" y="22197"/>
                    <a:pt x="3734" y="23121"/>
                    <a:pt x="3364" y="24341"/>
                  </a:cubicBezTo>
                  <a:cubicBezTo>
                    <a:pt x="2181" y="28741"/>
                    <a:pt x="1331" y="37392"/>
                    <a:pt x="813" y="44971"/>
                  </a:cubicBezTo>
                  <a:cubicBezTo>
                    <a:pt x="259" y="52587"/>
                    <a:pt x="37" y="59094"/>
                    <a:pt x="37" y="59094"/>
                  </a:cubicBezTo>
                  <a:cubicBezTo>
                    <a:pt x="0" y="59168"/>
                    <a:pt x="74" y="59279"/>
                    <a:pt x="148" y="59316"/>
                  </a:cubicBezTo>
                  <a:cubicBezTo>
                    <a:pt x="202" y="59370"/>
                    <a:pt x="256" y="59404"/>
                    <a:pt x="325" y="59404"/>
                  </a:cubicBezTo>
                  <a:cubicBezTo>
                    <a:pt x="350" y="59404"/>
                    <a:pt x="377" y="59400"/>
                    <a:pt x="407" y="59390"/>
                  </a:cubicBezTo>
                  <a:lnTo>
                    <a:pt x="31388" y="51922"/>
                  </a:lnTo>
                  <a:lnTo>
                    <a:pt x="41518" y="49408"/>
                  </a:lnTo>
                  <a:lnTo>
                    <a:pt x="71058" y="42457"/>
                  </a:lnTo>
                  <a:cubicBezTo>
                    <a:pt x="71169" y="42420"/>
                    <a:pt x="71279" y="42272"/>
                    <a:pt x="71279" y="42124"/>
                  </a:cubicBezTo>
                  <a:cubicBezTo>
                    <a:pt x="71279" y="42124"/>
                    <a:pt x="71279" y="37873"/>
                    <a:pt x="70836" y="33214"/>
                  </a:cubicBezTo>
                  <a:cubicBezTo>
                    <a:pt x="70651" y="30848"/>
                    <a:pt x="70318" y="28445"/>
                    <a:pt x="69875" y="26375"/>
                  </a:cubicBezTo>
                  <a:cubicBezTo>
                    <a:pt x="69394" y="24304"/>
                    <a:pt x="68802" y="22604"/>
                    <a:pt x="67952" y="21716"/>
                  </a:cubicBezTo>
                  <a:cubicBezTo>
                    <a:pt x="67213" y="21014"/>
                    <a:pt x="66362" y="20570"/>
                    <a:pt x="65438" y="20275"/>
                  </a:cubicBezTo>
                  <a:cubicBezTo>
                    <a:pt x="64514" y="20016"/>
                    <a:pt x="63479" y="19942"/>
                    <a:pt x="62443" y="19942"/>
                  </a:cubicBezTo>
                  <a:cubicBezTo>
                    <a:pt x="59966" y="19942"/>
                    <a:pt x="57305" y="20422"/>
                    <a:pt x="54975" y="20422"/>
                  </a:cubicBezTo>
                  <a:cubicBezTo>
                    <a:pt x="54495" y="20422"/>
                    <a:pt x="54051" y="20386"/>
                    <a:pt x="53607" y="20349"/>
                  </a:cubicBezTo>
                  <a:cubicBezTo>
                    <a:pt x="51315" y="20127"/>
                    <a:pt x="48949" y="19609"/>
                    <a:pt x="47064" y="18833"/>
                  </a:cubicBezTo>
                  <a:cubicBezTo>
                    <a:pt x="46139" y="18463"/>
                    <a:pt x="45289" y="18019"/>
                    <a:pt x="44661" y="17539"/>
                  </a:cubicBezTo>
                  <a:cubicBezTo>
                    <a:pt x="44032" y="17058"/>
                    <a:pt x="43588" y="16504"/>
                    <a:pt x="43367" y="15949"/>
                  </a:cubicBezTo>
                  <a:cubicBezTo>
                    <a:pt x="43293" y="15727"/>
                    <a:pt x="43219" y="15321"/>
                    <a:pt x="43182" y="14877"/>
                  </a:cubicBezTo>
                  <a:cubicBezTo>
                    <a:pt x="43108" y="14396"/>
                    <a:pt x="43108" y="13805"/>
                    <a:pt x="43108" y="13176"/>
                  </a:cubicBezTo>
                  <a:cubicBezTo>
                    <a:pt x="43108" y="10847"/>
                    <a:pt x="43367" y="7631"/>
                    <a:pt x="43662" y="5006"/>
                  </a:cubicBezTo>
                  <a:cubicBezTo>
                    <a:pt x="43773" y="3712"/>
                    <a:pt x="43921" y="2529"/>
                    <a:pt x="44032" y="1715"/>
                  </a:cubicBezTo>
                  <a:cubicBezTo>
                    <a:pt x="44106" y="865"/>
                    <a:pt x="44180" y="347"/>
                    <a:pt x="44180" y="347"/>
                  </a:cubicBezTo>
                  <a:cubicBezTo>
                    <a:pt x="44180" y="273"/>
                    <a:pt x="44180" y="163"/>
                    <a:pt x="44106" y="89"/>
                  </a:cubicBezTo>
                  <a:cubicBezTo>
                    <a:pt x="44052" y="34"/>
                    <a:pt x="43978" y="0"/>
                    <a:pt x="43913" y="0"/>
                  </a:cubicBezTo>
                  <a:cubicBezTo>
                    <a:pt x="43890" y="0"/>
                    <a:pt x="43867" y="5"/>
                    <a:pt x="43847" y="15"/>
                  </a:cubicBezTo>
                  <a:lnTo>
                    <a:pt x="36231" y="1198"/>
                  </a:lnTo>
                  <a:lnTo>
                    <a:pt x="28652" y="15"/>
                  </a:lnTo>
                  <a:cubicBezTo>
                    <a:pt x="28633" y="5"/>
                    <a:pt x="28610" y="0"/>
                    <a:pt x="28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054;p53">
              <a:extLst>
                <a:ext uri="{FF2B5EF4-FFF2-40B4-BE49-F238E27FC236}">
                  <a16:creationId xmlns:a16="http://schemas.microsoft.com/office/drawing/2014/main" id="{E08B5731-DC6C-7695-F1DC-150171E1E36D}"/>
                </a:ext>
              </a:extLst>
            </p:cNvPr>
            <p:cNvSpPr/>
            <p:nvPr/>
          </p:nvSpPr>
          <p:spPr>
            <a:xfrm>
              <a:off x="2348250" y="2372250"/>
              <a:ext cx="1243150" cy="890100"/>
            </a:xfrm>
            <a:custGeom>
              <a:avLst/>
              <a:gdLst/>
              <a:ahLst/>
              <a:cxnLst/>
              <a:rect l="l" t="t" r="r" b="b"/>
              <a:pathLst>
                <a:path w="49726" h="35604" extrusionOk="0">
                  <a:moveTo>
                    <a:pt x="40816" y="0"/>
                  </a:moveTo>
                  <a:cubicBezTo>
                    <a:pt x="39855" y="4917"/>
                    <a:pt x="36527" y="16711"/>
                    <a:pt x="26398" y="18190"/>
                  </a:cubicBezTo>
                  <a:cubicBezTo>
                    <a:pt x="25854" y="18271"/>
                    <a:pt x="25321" y="18310"/>
                    <a:pt x="24798" y="18310"/>
                  </a:cubicBezTo>
                  <a:cubicBezTo>
                    <a:pt x="15083" y="18310"/>
                    <a:pt x="8995" y="4879"/>
                    <a:pt x="7136" y="37"/>
                  </a:cubicBezTo>
                  <a:cubicBezTo>
                    <a:pt x="7025" y="74"/>
                    <a:pt x="6951" y="74"/>
                    <a:pt x="6840" y="74"/>
                  </a:cubicBezTo>
                  <a:cubicBezTo>
                    <a:pt x="6360" y="131"/>
                    <a:pt x="5864" y="155"/>
                    <a:pt x="5355" y="155"/>
                  </a:cubicBezTo>
                  <a:cubicBezTo>
                    <a:pt x="4533" y="155"/>
                    <a:pt x="3679" y="92"/>
                    <a:pt x="2810" y="0"/>
                  </a:cubicBezTo>
                  <a:lnTo>
                    <a:pt x="2810" y="0"/>
                  </a:lnTo>
                  <a:cubicBezTo>
                    <a:pt x="3328" y="2034"/>
                    <a:pt x="3808" y="4954"/>
                    <a:pt x="3661" y="8356"/>
                  </a:cubicBezTo>
                  <a:cubicBezTo>
                    <a:pt x="3328" y="14715"/>
                    <a:pt x="1" y="25695"/>
                    <a:pt x="1" y="32017"/>
                  </a:cubicBezTo>
                  <a:cubicBezTo>
                    <a:pt x="1" y="33200"/>
                    <a:pt x="111" y="34420"/>
                    <a:pt x="296" y="35603"/>
                  </a:cubicBezTo>
                  <a:lnTo>
                    <a:pt x="49726" y="23514"/>
                  </a:lnTo>
                  <a:cubicBezTo>
                    <a:pt x="49097" y="21443"/>
                    <a:pt x="48321" y="19225"/>
                    <a:pt x="47508" y="16785"/>
                  </a:cubicBezTo>
                  <a:cubicBezTo>
                    <a:pt x="45437" y="10352"/>
                    <a:pt x="45622" y="2958"/>
                    <a:pt x="45807" y="0"/>
                  </a:cubicBezTo>
                  <a:lnTo>
                    <a:pt x="45807" y="0"/>
                  </a:lnTo>
                  <a:cubicBezTo>
                    <a:pt x="44839" y="73"/>
                    <a:pt x="43855" y="146"/>
                    <a:pt x="42917" y="146"/>
                  </a:cubicBezTo>
                  <a:cubicBezTo>
                    <a:pt x="42423" y="146"/>
                    <a:pt x="41941" y="125"/>
                    <a:pt x="41482" y="74"/>
                  </a:cubicBezTo>
                  <a:cubicBezTo>
                    <a:pt x="41260" y="74"/>
                    <a:pt x="41038" y="37"/>
                    <a:pt x="40816" y="0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055;p53">
              <a:extLst>
                <a:ext uri="{FF2B5EF4-FFF2-40B4-BE49-F238E27FC236}">
                  <a16:creationId xmlns:a16="http://schemas.microsoft.com/office/drawing/2014/main" id="{F4F062E8-9E49-7E31-1271-0B12E56E8491}"/>
                </a:ext>
              </a:extLst>
            </p:cNvPr>
            <p:cNvSpPr/>
            <p:nvPr/>
          </p:nvSpPr>
          <p:spPr>
            <a:xfrm>
              <a:off x="2340850" y="2363925"/>
              <a:ext cx="1259800" cy="906425"/>
            </a:xfrm>
            <a:custGeom>
              <a:avLst/>
              <a:gdLst/>
              <a:ahLst/>
              <a:cxnLst/>
              <a:rect l="l" t="t" r="r" b="b"/>
              <a:pathLst>
                <a:path w="50392" h="36257" extrusionOk="0">
                  <a:moveTo>
                    <a:pt x="45792" y="655"/>
                  </a:moveTo>
                  <a:cubicBezTo>
                    <a:pt x="45753" y="1510"/>
                    <a:pt x="45696" y="2635"/>
                    <a:pt x="45696" y="3957"/>
                  </a:cubicBezTo>
                  <a:cubicBezTo>
                    <a:pt x="45696" y="7580"/>
                    <a:pt x="46029" y="12608"/>
                    <a:pt x="47545" y="17192"/>
                  </a:cubicBezTo>
                  <a:cubicBezTo>
                    <a:pt x="48280" y="19539"/>
                    <a:pt x="49016" y="21653"/>
                    <a:pt x="49626" y="23630"/>
                  </a:cubicBezTo>
                  <a:lnTo>
                    <a:pt x="49626" y="23630"/>
                  </a:lnTo>
                  <a:lnTo>
                    <a:pt x="837" y="35562"/>
                  </a:lnTo>
                  <a:lnTo>
                    <a:pt x="837" y="35562"/>
                  </a:lnTo>
                  <a:cubicBezTo>
                    <a:pt x="683" y="34492"/>
                    <a:pt x="592" y="33421"/>
                    <a:pt x="592" y="32350"/>
                  </a:cubicBezTo>
                  <a:cubicBezTo>
                    <a:pt x="592" y="29244"/>
                    <a:pt x="1443" y="24919"/>
                    <a:pt x="2293" y="20593"/>
                  </a:cubicBezTo>
                  <a:cubicBezTo>
                    <a:pt x="3180" y="16268"/>
                    <a:pt x="4104" y="11905"/>
                    <a:pt x="4252" y="8689"/>
                  </a:cubicBezTo>
                  <a:cubicBezTo>
                    <a:pt x="4289" y="8245"/>
                    <a:pt x="4289" y="7801"/>
                    <a:pt x="4289" y="7358"/>
                  </a:cubicBezTo>
                  <a:cubicBezTo>
                    <a:pt x="4289" y="4705"/>
                    <a:pt x="3914" y="2428"/>
                    <a:pt x="3508" y="699"/>
                  </a:cubicBezTo>
                  <a:lnTo>
                    <a:pt x="3508" y="699"/>
                  </a:lnTo>
                  <a:cubicBezTo>
                    <a:pt x="4275" y="751"/>
                    <a:pt x="5016" y="777"/>
                    <a:pt x="5731" y="777"/>
                  </a:cubicBezTo>
                  <a:cubicBezTo>
                    <a:pt x="6249" y="777"/>
                    <a:pt x="6692" y="777"/>
                    <a:pt x="7173" y="740"/>
                  </a:cubicBezTo>
                  <a:cubicBezTo>
                    <a:pt x="7194" y="733"/>
                    <a:pt x="7213" y="728"/>
                    <a:pt x="7232" y="723"/>
                  </a:cubicBezTo>
                  <a:lnTo>
                    <a:pt x="7232" y="723"/>
                  </a:lnTo>
                  <a:cubicBezTo>
                    <a:pt x="8227" y="3215"/>
                    <a:pt x="10190" y="7635"/>
                    <a:pt x="13088" y="11536"/>
                  </a:cubicBezTo>
                  <a:cubicBezTo>
                    <a:pt x="14567" y="13532"/>
                    <a:pt x="16305" y="15380"/>
                    <a:pt x="18338" y="16748"/>
                  </a:cubicBezTo>
                  <a:cubicBezTo>
                    <a:pt x="20335" y="18116"/>
                    <a:pt x="22590" y="18967"/>
                    <a:pt x="25104" y="18967"/>
                  </a:cubicBezTo>
                  <a:cubicBezTo>
                    <a:pt x="25621" y="18967"/>
                    <a:pt x="26176" y="18930"/>
                    <a:pt x="26730" y="18856"/>
                  </a:cubicBezTo>
                  <a:cubicBezTo>
                    <a:pt x="31906" y="18079"/>
                    <a:pt x="35382" y="14678"/>
                    <a:pt x="37600" y="10870"/>
                  </a:cubicBezTo>
                  <a:cubicBezTo>
                    <a:pt x="39773" y="7235"/>
                    <a:pt x="40848" y="3189"/>
                    <a:pt x="41353" y="683"/>
                  </a:cubicBezTo>
                  <a:lnTo>
                    <a:pt x="41353" y="683"/>
                  </a:lnTo>
                  <a:cubicBezTo>
                    <a:pt x="41482" y="697"/>
                    <a:pt x="41611" y="719"/>
                    <a:pt x="41741" y="740"/>
                  </a:cubicBezTo>
                  <a:cubicBezTo>
                    <a:pt x="42221" y="777"/>
                    <a:pt x="42665" y="777"/>
                    <a:pt x="43145" y="777"/>
                  </a:cubicBezTo>
                  <a:cubicBezTo>
                    <a:pt x="44027" y="777"/>
                    <a:pt x="44910" y="719"/>
                    <a:pt x="45792" y="655"/>
                  </a:cubicBezTo>
                  <a:close/>
                  <a:moveTo>
                    <a:pt x="46103" y="1"/>
                  </a:moveTo>
                  <a:cubicBezTo>
                    <a:pt x="45068" y="112"/>
                    <a:pt x="44107" y="185"/>
                    <a:pt x="43145" y="185"/>
                  </a:cubicBezTo>
                  <a:cubicBezTo>
                    <a:pt x="42702" y="185"/>
                    <a:pt x="42258" y="149"/>
                    <a:pt x="41814" y="112"/>
                  </a:cubicBezTo>
                  <a:cubicBezTo>
                    <a:pt x="41593" y="75"/>
                    <a:pt x="41371" y="75"/>
                    <a:pt x="41149" y="38"/>
                  </a:cubicBezTo>
                  <a:cubicBezTo>
                    <a:pt x="41130" y="33"/>
                    <a:pt x="41111" y="31"/>
                    <a:pt x="41092" y="31"/>
                  </a:cubicBezTo>
                  <a:cubicBezTo>
                    <a:pt x="40965" y="31"/>
                    <a:pt x="40848" y="135"/>
                    <a:pt x="40816" y="296"/>
                  </a:cubicBezTo>
                  <a:cubicBezTo>
                    <a:pt x="40336" y="2736"/>
                    <a:pt x="39264" y="6877"/>
                    <a:pt x="37082" y="10574"/>
                  </a:cubicBezTo>
                  <a:cubicBezTo>
                    <a:pt x="34901" y="14271"/>
                    <a:pt x="31611" y="17488"/>
                    <a:pt x="26620" y="18227"/>
                  </a:cubicBezTo>
                  <a:cubicBezTo>
                    <a:pt x="26102" y="18301"/>
                    <a:pt x="25584" y="18338"/>
                    <a:pt x="25104" y="18338"/>
                  </a:cubicBezTo>
                  <a:cubicBezTo>
                    <a:pt x="22738" y="18338"/>
                    <a:pt x="20593" y="17525"/>
                    <a:pt x="18671" y="16231"/>
                  </a:cubicBezTo>
                  <a:cubicBezTo>
                    <a:pt x="15787" y="14271"/>
                    <a:pt x="13384" y="11166"/>
                    <a:pt x="11536" y="8134"/>
                  </a:cubicBezTo>
                  <a:cubicBezTo>
                    <a:pt x="9687" y="5103"/>
                    <a:pt x="8430" y="2071"/>
                    <a:pt x="7728" y="259"/>
                  </a:cubicBezTo>
                  <a:cubicBezTo>
                    <a:pt x="7654" y="149"/>
                    <a:pt x="7543" y="75"/>
                    <a:pt x="7395" y="75"/>
                  </a:cubicBezTo>
                  <a:cubicBezTo>
                    <a:pt x="7284" y="75"/>
                    <a:pt x="7210" y="112"/>
                    <a:pt x="7099" y="112"/>
                  </a:cubicBezTo>
                  <a:cubicBezTo>
                    <a:pt x="6655" y="149"/>
                    <a:pt x="6212" y="185"/>
                    <a:pt x="5731" y="185"/>
                  </a:cubicBezTo>
                  <a:cubicBezTo>
                    <a:pt x="4918" y="185"/>
                    <a:pt x="4031" y="112"/>
                    <a:pt x="3106" y="38"/>
                  </a:cubicBezTo>
                  <a:cubicBezTo>
                    <a:pt x="3032" y="38"/>
                    <a:pt x="2921" y="75"/>
                    <a:pt x="2847" y="149"/>
                  </a:cubicBezTo>
                  <a:cubicBezTo>
                    <a:pt x="2811" y="222"/>
                    <a:pt x="2774" y="333"/>
                    <a:pt x="2811" y="407"/>
                  </a:cubicBezTo>
                  <a:cubicBezTo>
                    <a:pt x="3254" y="2145"/>
                    <a:pt x="3661" y="4548"/>
                    <a:pt x="3661" y="7358"/>
                  </a:cubicBezTo>
                  <a:cubicBezTo>
                    <a:pt x="3661" y="7764"/>
                    <a:pt x="3661" y="8208"/>
                    <a:pt x="3661" y="8689"/>
                  </a:cubicBezTo>
                  <a:cubicBezTo>
                    <a:pt x="3476" y="11794"/>
                    <a:pt x="2589" y="16120"/>
                    <a:pt x="1701" y="20482"/>
                  </a:cubicBezTo>
                  <a:cubicBezTo>
                    <a:pt x="814" y="24808"/>
                    <a:pt x="1" y="29134"/>
                    <a:pt x="1" y="32350"/>
                  </a:cubicBezTo>
                  <a:cubicBezTo>
                    <a:pt x="1" y="33570"/>
                    <a:pt x="112" y="34790"/>
                    <a:pt x="260" y="36010"/>
                  </a:cubicBezTo>
                  <a:cubicBezTo>
                    <a:pt x="297" y="36084"/>
                    <a:pt x="333" y="36158"/>
                    <a:pt x="407" y="36195"/>
                  </a:cubicBezTo>
                  <a:cubicBezTo>
                    <a:pt x="451" y="36238"/>
                    <a:pt x="494" y="36256"/>
                    <a:pt x="545" y="36256"/>
                  </a:cubicBezTo>
                  <a:cubicBezTo>
                    <a:pt x="581" y="36256"/>
                    <a:pt x="620" y="36247"/>
                    <a:pt x="666" y="36232"/>
                  </a:cubicBezTo>
                  <a:lnTo>
                    <a:pt x="50001" y="24166"/>
                  </a:lnTo>
                  <a:lnTo>
                    <a:pt x="50001" y="24166"/>
                  </a:lnTo>
                  <a:cubicBezTo>
                    <a:pt x="50007" y="24166"/>
                    <a:pt x="50012" y="24166"/>
                    <a:pt x="50017" y="24166"/>
                  </a:cubicBezTo>
                  <a:cubicBezTo>
                    <a:pt x="50054" y="24166"/>
                    <a:pt x="50092" y="24159"/>
                    <a:pt x="50133" y="24143"/>
                  </a:cubicBezTo>
                  <a:cubicBezTo>
                    <a:pt x="50281" y="24106"/>
                    <a:pt x="50392" y="23921"/>
                    <a:pt x="50318" y="23773"/>
                  </a:cubicBezTo>
                  <a:lnTo>
                    <a:pt x="50318" y="23773"/>
                  </a:lnTo>
                  <a:cubicBezTo>
                    <a:pt x="50318" y="23773"/>
                    <a:pt x="50318" y="23773"/>
                    <a:pt x="50318" y="23773"/>
                  </a:cubicBezTo>
                  <a:cubicBezTo>
                    <a:pt x="50316" y="23764"/>
                    <a:pt x="50313" y="23755"/>
                    <a:pt x="50310" y="23747"/>
                  </a:cubicBezTo>
                  <a:lnTo>
                    <a:pt x="50310" y="23747"/>
                  </a:lnTo>
                  <a:cubicBezTo>
                    <a:pt x="49683" y="21647"/>
                    <a:pt x="48910" y="19437"/>
                    <a:pt x="48099" y="17007"/>
                  </a:cubicBezTo>
                  <a:cubicBezTo>
                    <a:pt x="46658" y="12534"/>
                    <a:pt x="46325" y="7543"/>
                    <a:pt x="46325" y="3957"/>
                  </a:cubicBezTo>
                  <a:cubicBezTo>
                    <a:pt x="46325" y="2478"/>
                    <a:pt x="46362" y="1221"/>
                    <a:pt x="46436" y="333"/>
                  </a:cubicBezTo>
                  <a:cubicBezTo>
                    <a:pt x="46436" y="259"/>
                    <a:pt x="46399" y="149"/>
                    <a:pt x="46325" y="112"/>
                  </a:cubicBezTo>
                  <a:cubicBezTo>
                    <a:pt x="46288" y="38"/>
                    <a:pt x="46177" y="1"/>
                    <a:pt x="46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056;p53">
              <a:extLst>
                <a:ext uri="{FF2B5EF4-FFF2-40B4-BE49-F238E27FC236}">
                  <a16:creationId xmlns:a16="http://schemas.microsoft.com/office/drawing/2014/main" id="{49AC1C63-2271-5D15-14DA-A156E7301709}"/>
                </a:ext>
              </a:extLst>
            </p:cNvPr>
            <p:cNvSpPr/>
            <p:nvPr/>
          </p:nvSpPr>
          <p:spPr>
            <a:xfrm>
              <a:off x="2357500" y="766675"/>
              <a:ext cx="964950" cy="1349825"/>
            </a:xfrm>
            <a:custGeom>
              <a:avLst/>
              <a:gdLst/>
              <a:ahLst/>
              <a:cxnLst/>
              <a:rect l="l" t="t" r="r" b="b"/>
              <a:pathLst>
                <a:path w="38598" h="53993" extrusionOk="0">
                  <a:moveTo>
                    <a:pt x="19826" y="0"/>
                  </a:moveTo>
                  <a:cubicBezTo>
                    <a:pt x="15796" y="0"/>
                    <a:pt x="11036" y="1781"/>
                    <a:pt x="7949" y="4294"/>
                  </a:cubicBezTo>
                  <a:lnTo>
                    <a:pt x="7912" y="4368"/>
                  </a:lnTo>
                  <a:cubicBezTo>
                    <a:pt x="0" y="10949"/>
                    <a:pt x="851" y="22262"/>
                    <a:pt x="4511" y="30876"/>
                  </a:cubicBezTo>
                  <a:cubicBezTo>
                    <a:pt x="6581" y="35793"/>
                    <a:pt x="8540" y="40451"/>
                    <a:pt x="11424" y="44888"/>
                  </a:cubicBezTo>
                  <a:cubicBezTo>
                    <a:pt x="14525" y="49586"/>
                    <a:pt x="19218" y="53993"/>
                    <a:pt x="24245" y="53993"/>
                  </a:cubicBezTo>
                  <a:cubicBezTo>
                    <a:pt x="25151" y="53993"/>
                    <a:pt x="26068" y="53849"/>
                    <a:pt x="26989" y="53539"/>
                  </a:cubicBezTo>
                  <a:cubicBezTo>
                    <a:pt x="33052" y="51468"/>
                    <a:pt x="38598" y="35423"/>
                    <a:pt x="38450" y="23334"/>
                  </a:cubicBezTo>
                  <a:cubicBezTo>
                    <a:pt x="38339" y="16383"/>
                    <a:pt x="35677" y="8730"/>
                    <a:pt x="30390" y="3961"/>
                  </a:cubicBezTo>
                  <a:cubicBezTo>
                    <a:pt x="27617" y="1410"/>
                    <a:pt x="23957" y="79"/>
                    <a:pt x="20186" y="5"/>
                  </a:cubicBezTo>
                  <a:cubicBezTo>
                    <a:pt x="20067" y="2"/>
                    <a:pt x="19947" y="0"/>
                    <a:pt x="19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057;p53">
              <a:extLst>
                <a:ext uri="{FF2B5EF4-FFF2-40B4-BE49-F238E27FC236}">
                  <a16:creationId xmlns:a16="http://schemas.microsoft.com/office/drawing/2014/main" id="{FE660898-8DF7-B90A-BF36-42331BA0906C}"/>
                </a:ext>
              </a:extLst>
            </p:cNvPr>
            <p:cNvSpPr/>
            <p:nvPr/>
          </p:nvSpPr>
          <p:spPr>
            <a:xfrm>
              <a:off x="2466550" y="1083825"/>
              <a:ext cx="843875" cy="1025025"/>
            </a:xfrm>
            <a:custGeom>
              <a:avLst/>
              <a:gdLst/>
              <a:ahLst/>
              <a:cxnLst/>
              <a:rect l="l" t="t" r="r" b="b"/>
              <a:pathLst>
                <a:path w="33755" h="41001" extrusionOk="0">
                  <a:moveTo>
                    <a:pt x="21887" y="28579"/>
                  </a:moveTo>
                  <a:cubicBezTo>
                    <a:pt x="22886" y="28579"/>
                    <a:pt x="24327" y="28911"/>
                    <a:pt x="25067" y="29096"/>
                  </a:cubicBezTo>
                  <a:cubicBezTo>
                    <a:pt x="25178" y="29059"/>
                    <a:pt x="25289" y="29022"/>
                    <a:pt x="25326" y="28985"/>
                  </a:cubicBezTo>
                  <a:lnTo>
                    <a:pt x="25363" y="28948"/>
                  </a:lnTo>
                  <a:cubicBezTo>
                    <a:pt x="25400" y="28948"/>
                    <a:pt x="25437" y="28911"/>
                    <a:pt x="25510" y="28911"/>
                  </a:cubicBezTo>
                  <a:cubicBezTo>
                    <a:pt x="25547" y="28911"/>
                    <a:pt x="25621" y="28948"/>
                    <a:pt x="25695" y="28985"/>
                  </a:cubicBezTo>
                  <a:cubicBezTo>
                    <a:pt x="25769" y="29059"/>
                    <a:pt x="25843" y="29170"/>
                    <a:pt x="25806" y="29318"/>
                  </a:cubicBezTo>
                  <a:cubicBezTo>
                    <a:pt x="25806" y="29318"/>
                    <a:pt x="25547" y="30427"/>
                    <a:pt x="24845" y="31684"/>
                  </a:cubicBezTo>
                  <a:cubicBezTo>
                    <a:pt x="24106" y="32978"/>
                    <a:pt x="22923" y="34420"/>
                    <a:pt x="21000" y="35085"/>
                  </a:cubicBezTo>
                  <a:cubicBezTo>
                    <a:pt x="20556" y="35233"/>
                    <a:pt x="20150" y="35307"/>
                    <a:pt x="19706" y="35307"/>
                  </a:cubicBezTo>
                  <a:cubicBezTo>
                    <a:pt x="18005" y="35307"/>
                    <a:pt x="16490" y="34198"/>
                    <a:pt x="15417" y="33126"/>
                  </a:cubicBezTo>
                  <a:cubicBezTo>
                    <a:pt x="14308" y="32054"/>
                    <a:pt x="13643" y="31019"/>
                    <a:pt x="13643" y="30982"/>
                  </a:cubicBezTo>
                  <a:cubicBezTo>
                    <a:pt x="13569" y="30871"/>
                    <a:pt x="13569" y="30760"/>
                    <a:pt x="13643" y="30649"/>
                  </a:cubicBezTo>
                  <a:cubicBezTo>
                    <a:pt x="13680" y="30575"/>
                    <a:pt x="13791" y="30501"/>
                    <a:pt x="13902" y="30501"/>
                  </a:cubicBezTo>
                  <a:cubicBezTo>
                    <a:pt x="13902" y="30501"/>
                    <a:pt x="13939" y="30501"/>
                    <a:pt x="13939" y="30538"/>
                  </a:cubicBezTo>
                  <a:lnTo>
                    <a:pt x="14160" y="30538"/>
                  </a:lnTo>
                  <a:cubicBezTo>
                    <a:pt x="14641" y="30057"/>
                    <a:pt x="15750" y="29059"/>
                    <a:pt x="16601" y="29059"/>
                  </a:cubicBezTo>
                  <a:cubicBezTo>
                    <a:pt x="17710" y="29059"/>
                    <a:pt x="19447" y="29873"/>
                    <a:pt x="19447" y="29873"/>
                  </a:cubicBezTo>
                  <a:cubicBezTo>
                    <a:pt x="19447" y="29873"/>
                    <a:pt x="20261" y="28763"/>
                    <a:pt x="21518" y="28616"/>
                  </a:cubicBezTo>
                  <a:cubicBezTo>
                    <a:pt x="21629" y="28579"/>
                    <a:pt x="21776" y="28579"/>
                    <a:pt x="21887" y="28579"/>
                  </a:cubicBezTo>
                  <a:close/>
                  <a:moveTo>
                    <a:pt x="16896" y="0"/>
                  </a:moveTo>
                  <a:cubicBezTo>
                    <a:pt x="13754" y="0"/>
                    <a:pt x="10242" y="1072"/>
                    <a:pt x="6729" y="3956"/>
                  </a:cubicBezTo>
                  <a:cubicBezTo>
                    <a:pt x="2071" y="7838"/>
                    <a:pt x="518" y="13901"/>
                    <a:pt x="1" y="17044"/>
                  </a:cubicBezTo>
                  <a:cubicBezTo>
                    <a:pt x="149" y="17376"/>
                    <a:pt x="260" y="17746"/>
                    <a:pt x="407" y="18079"/>
                  </a:cubicBezTo>
                  <a:cubicBezTo>
                    <a:pt x="2478" y="22959"/>
                    <a:pt x="4437" y="27654"/>
                    <a:pt x="7321" y="32017"/>
                  </a:cubicBezTo>
                  <a:cubicBezTo>
                    <a:pt x="8874" y="34346"/>
                    <a:pt x="10796" y="36601"/>
                    <a:pt x="12940" y="38265"/>
                  </a:cubicBezTo>
                  <a:cubicBezTo>
                    <a:pt x="15085" y="39929"/>
                    <a:pt x="17451" y="41001"/>
                    <a:pt x="19854" y="41001"/>
                  </a:cubicBezTo>
                  <a:cubicBezTo>
                    <a:pt x="20741" y="41001"/>
                    <a:pt x="21629" y="40853"/>
                    <a:pt x="22553" y="40557"/>
                  </a:cubicBezTo>
                  <a:cubicBezTo>
                    <a:pt x="23921" y="40076"/>
                    <a:pt x="25363" y="38782"/>
                    <a:pt x="26694" y="36860"/>
                  </a:cubicBezTo>
                  <a:cubicBezTo>
                    <a:pt x="28024" y="34938"/>
                    <a:pt x="29244" y="32424"/>
                    <a:pt x="30317" y="29614"/>
                  </a:cubicBezTo>
                  <a:cubicBezTo>
                    <a:pt x="32239" y="24401"/>
                    <a:pt x="33570" y="18116"/>
                    <a:pt x="33755" y="12496"/>
                  </a:cubicBezTo>
                  <a:cubicBezTo>
                    <a:pt x="31648" y="7283"/>
                    <a:pt x="27692" y="3771"/>
                    <a:pt x="24216" y="1886"/>
                  </a:cubicBezTo>
                  <a:cubicBezTo>
                    <a:pt x="22146" y="777"/>
                    <a:pt x="19669" y="0"/>
                    <a:pt x="16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058;p53">
              <a:extLst>
                <a:ext uri="{FF2B5EF4-FFF2-40B4-BE49-F238E27FC236}">
                  <a16:creationId xmlns:a16="http://schemas.microsoft.com/office/drawing/2014/main" id="{37395878-6971-AFDD-743F-6B3C07D596A7}"/>
                </a:ext>
              </a:extLst>
            </p:cNvPr>
            <p:cNvSpPr/>
            <p:nvPr/>
          </p:nvSpPr>
          <p:spPr>
            <a:xfrm>
              <a:off x="2395400" y="758475"/>
              <a:ext cx="930750" cy="1366100"/>
            </a:xfrm>
            <a:custGeom>
              <a:avLst/>
              <a:gdLst/>
              <a:ahLst/>
              <a:cxnLst/>
              <a:rect l="l" t="t" r="r" b="b"/>
              <a:pathLst>
                <a:path w="37230" h="54644" extrusionOk="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95"/>
                    <a:pt x="36638" y="24179"/>
                  </a:cubicBezTo>
                  <a:cubicBezTo>
                    <a:pt x="36638" y="30132"/>
                    <a:pt x="35270" y="37008"/>
                    <a:pt x="33163" y="42628"/>
                  </a:cubicBezTo>
                  <a:cubicBezTo>
                    <a:pt x="32090" y="45438"/>
                    <a:pt x="30870" y="47952"/>
                    <a:pt x="29540" y="49874"/>
                  </a:cubicBezTo>
                  <a:cubicBezTo>
                    <a:pt x="28209" y="51796"/>
                    <a:pt x="26767" y="53090"/>
                    <a:pt x="25399" y="53571"/>
                  </a:cubicBezTo>
                  <a:cubicBezTo>
                    <a:pt x="24475" y="53867"/>
                    <a:pt x="23587" y="54015"/>
                    <a:pt x="22700" y="54015"/>
                  </a:cubicBezTo>
                  <a:cubicBezTo>
                    <a:pt x="20297" y="54015"/>
                    <a:pt x="17931" y="52943"/>
                    <a:pt x="15786" y="51279"/>
                  </a:cubicBezTo>
                  <a:cubicBezTo>
                    <a:pt x="13642" y="49615"/>
                    <a:pt x="11720" y="47360"/>
                    <a:pt x="10167" y="45031"/>
                  </a:cubicBezTo>
                  <a:cubicBezTo>
                    <a:pt x="7283" y="40668"/>
                    <a:pt x="5324" y="35973"/>
                    <a:pt x="3253" y="31093"/>
                  </a:cubicBezTo>
                  <a:cubicBezTo>
                    <a:pt x="1664" y="27285"/>
                    <a:pt x="592" y="229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3107"/>
                    <a:pt x="1072" y="27470"/>
                    <a:pt x="2699" y="31352"/>
                  </a:cubicBezTo>
                  <a:cubicBezTo>
                    <a:pt x="4769" y="36232"/>
                    <a:pt x="6729" y="40927"/>
                    <a:pt x="9649" y="45401"/>
                  </a:cubicBezTo>
                  <a:cubicBezTo>
                    <a:pt x="11239" y="47767"/>
                    <a:pt x="13199" y="50059"/>
                    <a:pt x="15417" y="51760"/>
                  </a:cubicBezTo>
                  <a:cubicBezTo>
                    <a:pt x="17598" y="53497"/>
                    <a:pt x="20112" y="54643"/>
                    <a:pt x="22700" y="54643"/>
                  </a:cubicBezTo>
                  <a:cubicBezTo>
                    <a:pt x="23661" y="54643"/>
                    <a:pt x="24622" y="54458"/>
                    <a:pt x="25584" y="54126"/>
                  </a:cubicBezTo>
                  <a:cubicBezTo>
                    <a:pt x="27173" y="53608"/>
                    <a:pt x="28652" y="52203"/>
                    <a:pt x="30020" y="50207"/>
                  </a:cubicBezTo>
                  <a:cubicBezTo>
                    <a:pt x="34161" y="44328"/>
                    <a:pt x="37229" y="33237"/>
                    <a:pt x="37229" y="24179"/>
                  </a:cubicBezTo>
                  <a:cubicBezTo>
                    <a:pt x="37229" y="23995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059;p53">
              <a:extLst>
                <a:ext uri="{FF2B5EF4-FFF2-40B4-BE49-F238E27FC236}">
                  <a16:creationId xmlns:a16="http://schemas.microsoft.com/office/drawing/2014/main" id="{B9E7E0B3-4B9A-9A4C-3B5B-4B8436F14C21}"/>
                </a:ext>
              </a:extLst>
            </p:cNvPr>
            <p:cNvSpPr/>
            <p:nvPr/>
          </p:nvSpPr>
          <p:spPr>
            <a:xfrm>
              <a:off x="2828875" y="1628375"/>
              <a:ext cx="212600" cy="129250"/>
            </a:xfrm>
            <a:custGeom>
              <a:avLst/>
              <a:gdLst/>
              <a:ahLst/>
              <a:cxnLst/>
              <a:rect l="l" t="t" r="r" b="b"/>
              <a:pathLst>
                <a:path w="8504" h="5170" extrusionOk="0">
                  <a:moveTo>
                    <a:pt x="6880" y="1"/>
                  </a:moveTo>
                  <a:cubicBezTo>
                    <a:pt x="6784" y="1"/>
                    <a:pt x="6682" y="40"/>
                    <a:pt x="6618" y="105"/>
                  </a:cubicBezTo>
                  <a:cubicBezTo>
                    <a:pt x="6544" y="253"/>
                    <a:pt x="6544" y="438"/>
                    <a:pt x="6692" y="549"/>
                  </a:cubicBezTo>
                  <a:cubicBezTo>
                    <a:pt x="6766" y="585"/>
                    <a:pt x="7062" y="881"/>
                    <a:pt x="7357" y="1251"/>
                  </a:cubicBezTo>
                  <a:cubicBezTo>
                    <a:pt x="7616" y="1621"/>
                    <a:pt x="7875" y="2138"/>
                    <a:pt x="7875" y="2619"/>
                  </a:cubicBezTo>
                  <a:cubicBezTo>
                    <a:pt x="7875" y="2730"/>
                    <a:pt x="7875" y="2841"/>
                    <a:pt x="7838" y="2952"/>
                  </a:cubicBezTo>
                  <a:cubicBezTo>
                    <a:pt x="7764" y="3284"/>
                    <a:pt x="7653" y="3469"/>
                    <a:pt x="7579" y="3543"/>
                  </a:cubicBezTo>
                  <a:cubicBezTo>
                    <a:pt x="7468" y="3617"/>
                    <a:pt x="7431" y="3617"/>
                    <a:pt x="7357" y="3617"/>
                  </a:cubicBezTo>
                  <a:cubicBezTo>
                    <a:pt x="7283" y="3617"/>
                    <a:pt x="7173" y="3617"/>
                    <a:pt x="7136" y="3580"/>
                  </a:cubicBezTo>
                  <a:lnTo>
                    <a:pt x="7062" y="3543"/>
                  </a:lnTo>
                  <a:cubicBezTo>
                    <a:pt x="7009" y="3517"/>
                    <a:pt x="6939" y="3491"/>
                    <a:pt x="6875" y="3491"/>
                  </a:cubicBezTo>
                  <a:cubicBezTo>
                    <a:pt x="6849" y="3491"/>
                    <a:pt x="6824" y="3495"/>
                    <a:pt x="6803" y="3506"/>
                  </a:cubicBezTo>
                  <a:cubicBezTo>
                    <a:pt x="6692" y="3506"/>
                    <a:pt x="6655" y="3580"/>
                    <a:pt x="6581" y="3654"/>
                  </a:cubicBezTo>
                  <a:cubicBezTo>
                    <a:pt x="6544" y="3728"/>
                    <a:pt x="6248" y="4172"/>
                    <a:pt x="5065" y="4467"/>
                  </a:cubicBezTo>
                  <a:cubicBezTo>
                    <a:pt x="4732" y="4541"/>
                    <a:pt x="4400" y="4541"/>
                    <a:pt x="4067" y="4541"/>
                  </a:cubicBezTo>
                  <a:cubicBezTo>
                    <a:pt x="3586" y="4541"/>
                    <a:pt x="3180" y="4504"/>
                    <a:pt x="2847" y="4430"/>
                  </a:cubicBezTo>
                  <a:cubicBezTo>
                    <a:pt x="2699" y="4393"/>
                    <a:pt x="2588" y="4357"/>
                    <a:pt x="2477" y="4320"/>
                  </a:cubicBezTo>
                  <a:lnTo>
                    <a:pt x="2403" y="4320"/>
                  </a:lnTo>
                  <a:lnTo>
                    <a:pt x="2366" y="4283"/>
                  </a:lnTo>
                  <a:cubicBezTo>
                    <a:pt x="2292" y="4283"/>
                    <a:pt x="2218" y="4283"/>
                    <a:pt x="2145" y="4320"/>
                  </a:cubicBezTo>
                  <a:cubicBezTo>
                    <a:pt x="2145" y="4320"/>
                    <a:pt x="1886" y="4393"/>
                    <a:pt x="1627" y="4393"/>
                  </a:cubicBezTo>
                  <a:cubicBezTo>
                    <a:pt x="1479" y="4393"/>
                    <a:pt x="1331" y="4393"/>
                    <a:pt x="1183" y="4320"/>
                  </a:cubicBezTo>
                  <a:cubicBezTo>
                    <a:pt x="1035" y="4246"/>
                    <a:pt x="888" y="4135"/>
                    <a:pt x="777" y="3950"/>
                  </a:cubicBezTo>
                  <a:cubicBezTo>
                    <a:pt x="666" y="3802"/>
                    <a:pt x="629" y="3617"/>
                    <a:pt x="629" y="3358"/>
                  </a:cubicBezTo>
                  <a:cubicBezTo>
                    <a:pt x="629" y="2952"/>
                    <a:pt x="777" y="2471"/>
                    <a:pt x="924" y="2064"/>
                  </a:cubicBezTo>
                  <a:cubicBezTo>
                    <a:pt x="1035" y="1879"/>
                    <a:pt x="1109" y="1695"/>
                    <a:pt x="1146" y="1584"/>
                  </a:cubicBezTo>
                  <a:cubicBezTo>
                    <a:pt x="1183" y="1547"/>
                    <a:pt x="1220" y="1473"/>
                    <a:pt x="1220" y="1473"/>
                  </a:cubicBezTo>
                  <a:lnTo>
                    <a:pt x="1257" y="1399"/>
                  </a:lnTo>
                  <a:cubicBezTo>
                    <a:pt x="1331" y="1251"/>
                    <a:pt x="1294" y="1066"/>
                    <a:pt x="1146" y="992"/>
                  </a:cubicBezTo>
                  <a:cubicBezTo>
                    <a:pt x="1097" y="968"/>
                    <a:pt x="1044" y="955"/>
                    <a:pt x="992" y="955"/>
                  </a:cubicBezTo>
                  <a:cubicBezTo>
                    <a:pt x="888" y="955"/>
                    <a:pt x="789" y="1004"/>
                    <a:pt x="740" y="1103"/>
                  </a:cubicBezTo>
                  <a:cubicBezTo>
                    <a:pt x="703" y="1103"/>
                    <a:pt x="555" y="1399"/>
                    <a:pt x="370" y="1842"/>
                  </a:cubicBezTo>
                  <a:cubicBezTo>
                    <a:pt x="185" y="2249"/>
                    <a:pt x="0" y="2804"/>
                    <a:pt x="0" y="3358"/>
                  </a:cubicBezTo>
                  <a:cubicBezTo>
                    <a:pt x="0" y="3691"/>
                    <a:pt x="74" y="4024"/>
                    <a:pt x="259" y="4283"/>
                  </a:cubicBezTo>
                  <a:cubicBezTo>
                    <a:pt x="444" y="4578"/>
                    <a:pt x="666" y="4763"/>
                    <a:pt x="924" y="4874"/>
                  </a:cubicBezTo>
                  <a:cubicBezTo>
                    <a:pt x="1183" y="4985"/>
                    <a:pt x="1405" y="5022"/>
                    <a:pt x="1627" y="5022"/>
                  </a:cubicBezTo>
                  <a:cubicBezTo>
                    <a:pt x="1934" y="5022"/>
                    <a:pt x="2171" y="4951"/>
                    <a:pt x="2287" y="4907"/>
                  </a:cubicBezTo>
                  <a:lnTo>
                    <a:pt x="2287" y="4907"/>
                  </a:lnTo>
                  <a:cubicBezTo>
                    <a:pt x="2545" y="4985"/>
                    <a:pt x="3248" y="5170"/>
                    <a:pt x="4067" y="5170"/>
                  </a:cubicBezTo>
                  <a:cubicBezTo>
                    <a:pt x="4437" y="5170"/>
                    <a:pt x="4806" y="5133"/>
                    <a:pt x="5176" y="5059"/>
                  </a:cubicBezTo>
                  <a:cubicBezTo>
                    <a:pt x="6212" y="4832"/>
                    <a:pt x="6730" y="4432"/>
                    <a:pt x="6966" y="4178"/>
                  </a:cubicBezTo>
                  <a:lnTo>
                    <a:pt x="6966" y="4178"/>
                  </a:lnTo>
                  <a:cubicBezTo>
                    <a:pt x="7072" y="4214"/>
                    <a:pt x="7205" y="4246"/>
                    <a:pt x="7357" y="4246"/>
                  </a:cubicBezTo>
                  <a:cubicBezTo>
                    <a:pt x="7542" y="4246"/>
                    <a:pt x="7801" y="4172"/>
                    <a:pt x="7986" y="3987"/>
                  </a:cubicBezTo>
                  <a:cubicBezTo>
                    <a:pt x="8208" y="3765"/>
                    <a:pt x="8356" y="3469"/>
                    <a:pt x="8430" y="3063"/>
                  </a:cubicBezTo>
                  <a:cubicBezTo>
                    <a:pt x="8466" y="2915"/>
                    <a:pt x="8503" y="2767"/>
                    <a:pt x="8503" y="2619"/>
                  </a:cubicBezTo>
                  <a:cubicBezTo>
                    <a:pt x="8503" y="1879"/>
                    <a:pt x="8134" y="1251"/>
                    <a:pt x="7764" y="807"/>
                  </a:cubicBezTo>
                  <a:cubicBezTo>
                    <a:pt x="7431" y="327"/>
                    <a:pt x="7062" y="68"/>
                    <a:pt x="7062" y="68"/>
                  </a:cubicBezTo>
                  <a:cubicBezTo>
                    <a:pt x="7015" y="21"/>
                    <a:pt x="6949" y="1"/>
                    <a:pt x="6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060;p53">
              <a:extLst>
                <a:ext uri="{FF2B5EF4-FFF2-40B4-BE49-F238E27FC236}">
                  <a16:creationId xmlns:a16="http://schemas.microsoft.com/office/drawing/2014/main" id="{EA5D5310-1C79-E9FB-14DA-1B884550C902}"/>
                </a:ext>
              </a:extLst>
            </p:cNvPr>
            <p:cNvSpPr/>
            <p:nvPr/>
          </p:nvSpPr>
          <p:spPr>
            <a:xfrm>
              <a:off x="2814075" y="1814925"/>
              <a:ext cx="290250" cy="143775"/>
            </a:xfrm>
            <a:custGeom>
              <a:avLst/>
              <a:gdLst/>
              <a:ahLst/>
              <a:cxnLst/>
              <a:rect l="l" t="t" r="r" b="b"/>
              <a:pathLst>
                <a:path w="11610" h="5751" extrusionOk="0">
                  <a:moveTo>
                    <a:pt x="11609" y="0"/>
                  </a:moveTo>
                  <a:cubicBezTo>
                    <a:pt x="11609" y="0"/>
                    <a:pt x="8200" y="1857"/>
                    <a:pt x="3239" y="1857"/>
                  </a:cubicBezTo>
                  <a:cubicBezTo>
                    <a:pt x="2220" y="1857"/>
                    <a:pt x="1135" y="1779"/>
                    <a:pt x="1" y="1590"/>
                  </a:cubicBezTo>
                  <a:lnTo>
                    <a:pt x="1" y="1590"/>
                  </a:lnTo>
                  <a:cubicBezTo>
                    <a:pt x="1" y="1590"/>
                    <a:pt x="2638" y="5751"/>
                    <a:pt x="5799" y="5751"/>
                  </a:cubicBezTo>
                  <a:cubicBezTo>
                    <a:pt x="6189" y="5751"/>
                    <a:pt x="6587" y="5688"/>
                    <a:pt x="6988" y="5546"/>
                  </a:cubicBezTo>
                  <a:cubicBezTo>
                    <a:pt x="10648" y="4289"/>
                    <a:pt x="11609" y="0"/>
                    <a:pt x="11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061;p53">
              <a:extLst>
                <a:ext uri="{FF2B5EF4-FFF2-40B4-BE49-F238E27FC236}">
                  <a16:creationId xmlns:a16="http://schemas.microsoft.com/office/drawing/2014/main" id="{47F33D4C-F086-FFC2-7A78-EFC538320E5E}"/>
                </a:ext>
              </a:extLst>
            </p:cNvPr>
            <p:cNvSpPr/>
            <p:nvPr/>
          </p:nvSpPr>
          <p:spPr>
            <a:xfrm>
              <a:off x="2830725" y="1828775"/>
              <a:ext cx="260650" cy="122025"/>
            </a:xfrm>
            <a:custGeom>
              <a:avLst/>
              <a:gdLst/>
              <a:ahLst/>
              <a:cxnLst/>
              <a:rect l="l" t="t" r="r" b="b"/>
              <a:pathLst>
                <a:path w="10426" h="4881" extrusionOk="0">
                  <a:moveTo>
                    <a:pt x="10426" y="1"/>
                  </a:moveTo>
                  <a:lnTo>
                    <a:pt x="10426" y="1"/>
                  </a:lnTo>
                  <a:cubicBezTo>
                    <a:pt x="9206" y="555"/>
                    <a:pt x="6359" y="1590"/>
                    <a:pt x="2588" y="1590"/>
                  </a:cubicBezTo>
                  <a:cubicBezTo>
                    <a:pt x="1775" y="1590"/>
                    <a:pt x="887" y="1553"/>
                    <a:pt x="0" y="1442"/>
                  </a:cubicBezTo>
                  <a:lnTo>
                    <a:pt x="0" y="1442"/>
                  </a:lnTo>
                  <a:cubicBezTo>
                    <a:pt x="0" y="1442"/>
                    <a:pt x="37" y="1479"/>
                    <a:pt x="37" y="1479"/>
                  </a:cubicBezTo>
                  <a:cubicBezTo>
                    <a:pt x="333" y="1886"/>
                    <a:pt x="740" y="2367"/>
                    <a:pt x="1257" y="2884"/>
                  </a:cubicBezTo>
                  <a:cubicBezTo>
                    <a:pt x="2292" y="3919"/>
                    <a:pt x="3697" y="4881"/>
                    <a:pt x="5139" y="4881"/>
                  </a:cubicBezTo>
                  <a:cubicBezTo>
                    <a:pt x="5509" y="4881"/>
                    <a:pt x="5842" y="4844"/>
                    <a:pt x="6211" y="4696"/>
                  </a:cubicBezTo>
                  <a:cubicBezTo>
                    <a:pt x="7838" y="4141"/>
                    <a:pt x="8910" y="2958"/>
                    <a:pt x="9613" y="1812"/>
                  </a:cubicBezTo>
                  <a:cubicBezTo>
                    <a:pt x="10019" y="1147"/>
                    <a:pt x="10278" y="481"/>
                    <a:pt x="10426" y="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0" name="Google Shape;3062;p53">
              <a:extLst>
                <a:ext uri="{FF2B5EF4-FFF2-40B4-BE49-F238E27FC236}">
                  <a16:creationId xmlns:a16="http://schemas.microsoft.com/office/drawing/2014/main" id="{C0FB12F7-EC84-EBF3-BF1E-5A2CE9839B22}"/>
                </a:ext>
              </a:extLst>
            </p:cNvPr>
            <p:cNvSpPr/>
            <p:nvPr/>
          </p:nvSpPr>
          <p:spPr>
            <a:xfrm>
              <a:off x="2805750" y="1806900"/>
              <a:ext cx="306900" cy="159625"/>
            </a:xfrm>
            <a:custGeom>
              <a:avLst/>
              <a:gdLst/>
              <a:ahLst/>
              <a:cxnLst/>
              <a:rect l="l" t="t" r="r" b="b"/>
              <a:pathLst>
                <a:path w="12276" h="6385" extrusionOk="0">
                  <a:moveTo>
                    <a:pt x="11443" y="879"/>
                  </a:moveTo>
                  <a:cubicBezTo>
                    <a:pt x="11288" y="1343"/>
                    <a:pt x="11019" y="2008"/>
                    <a:pt x="10612" y="2687"/>
                  </a:cubicBezTo>
                  <a:cubicBezTo>
                    <a:pt x="9909" y="3833"/>
                    <a:pt x="8837" y="5016"/>
                    <a:pt x="7210" y="5571"/>
                  </a:cubicBezTo>
                  <a:cubicBezTo>
                    <a:pt x="6841" y="5719"/>
                    <a:pt x="6508" y="5756"/>
                    <a:pt x="6138" y="5756"/>
                  </a:cubicBezTo>
                  <a:cubicBezTo>
                    <a:pt x="4696" y="5756"/>
                    <a:pt x="3291" y="4794"/>
                    <a:pt x="2256" y="3759"/>
                  </a:cubicBezTo>
                  <a:cubicBezTo>
                    <a:pt x="1739" y="3242"/>
                    <a:pt x="1332" y="2761"/>
                    <a:pt x="1036" y="2354"/>
                  </a:cubicBezTo>
                  <a:cubicBezTo>
                    <a:pt x="1024" y="2339"/>
                    <a:pt x="1012" y="2324"/>
                    <a:pt x="1000" y="2309"/>
                  </a:cubicBezTo>
                  <a:lnTo>
                    <a:pt x="1000" y="2309"/>
                  </a:lnTo>
                  <a:cubicBezTo>
                    <a:pt x="1908" y="2419"/>
                    <a:pt x="2771" y="2465"/>
                    <a:pt x="3587" y="2465"/>
                  </a:cubicBezTo>
                  <a:cubicBezTo>
                    <a:pt x="7348" y="2465"/>
                    <a:pt x="10219" y="1410"/>
                    <a:pt x="11443" y="879"/>
                  </a:cubicBezTo>
                  <a:close/>
                  <a:moveTo>
                    <a:pt x="11932" y="1"/>
                  </a:moveTo>
                  <a:cubicBezTo>
                    <a:pt x="11886" y="1"/>
                    <a:pt x="11841" y="10"/>
                    <a:pt x="11795" y="25"/>
                  </a:cubicBezTo>
                  <a:lnTo>
                    <a:pt x="11758" y="62"/>
                  </a:lnTo>
                  <a:cubicBezTo>
                    <a:pt x="11388" y="247"/>
                    <a:pt x="8171" y="1874"/>
                    <a:pt x="3587" y="1874"/>
                  </a:cubicBezTo>
                  <a:cubicBezTo>
                    <a:pt x="2589" y="1874"/>
                    <a:pt x="1517" y="1800"/>
                    <a:pt x="371" y="1615"/>
                  </a:cubicBezTo>
                  <a:cubicBezTo>
                    <a:pt x="343" y="1606"/>
                    <a:pt x="315" y="1601"/>
                    <a:pt x="288" y="1601"/>
                  </a:cubicBezTo>
                  <a:cubicBezTo>
                    <a:pt x="207" y="1601"/>
                    <a:pt x="130" y="1643"/>
                    <a:pt x="75" y="1726"/>
                  </a:cubicBezTo>
                  <a:cubicBezTo>
                    <a:pt x="1" y="1837"/>
                    <a:pt x="1" y="1948"/>
                    <a:pt x="75" y="2059"/>
                  </a:cubicBezTo>
                  <a:cubicBezTo>
                    <a:pt x="75" y="2096"/>
                    <a:pt x="740" y="3131"/>
                    <a:pt x="1849" y="4203"/>
                  </a:cubicBezTo>
                  <a:cubicBezTo>
                    <a:pt x="2922" y="5275"/>
                    <a:pt x="4437" y="6384"/>
                    <a:pt x="6138" y="6384"/>
                  </a:cubicBezTo>
                  <a:cubicBezTo>
                    <a:pt x="6582" y="6384"/>
                    <a:pt x="6988" y="6310"/>
                    <a:pt x="7432" y="6162"/>
                  </a:cubicBezTo>
                  <a:cubicBezTo>
                    <a:pt x="9355" y="5497"/>
                    <a:pt x="10538" y="4055"/>
                    <a:pt x="11277" y="2761"/>
                  </a:cubicBezTo>
                  <a:cubicBezTo>
                    <a:pt x="11979" y="1504"/>
                    <a:pt x="12238" y="395"/>
                    <a:pt x="12238" y="395"/>
                  </a:cubicBezTo>
                  <a:cubicBezTo>
                    <a:pt x="12275" y="247"/>
                    <a:pt x="12201" y="136"/>
                    <a:pt x="12127" y="62"/>
                  </a:cubicBezTo>
                  <a:cubicBezTo>
                    <a:pt x="12062" y="19"/>
                    <a:pt x="11997" y="1"/>
                    <a:pt x="11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063;p53">
              <a:extLst>
                <a:ext uri="{FF2B5EF4-FFF2-40B4-BE49-F238E27FC236}">
                  <a16:creationId xmlns:a16="http://schemas.microsoft.com/office/drawing/2014/main" id="{B3D29C56-75F4-DD54-3CF1-33CD67B62031}"/>
                </a:ext>
              </a:extLst>
            </p:cNvPr>
            <p:cNvSpPr/>
            <p:nvPr/>
          </p:nvSpPr>
          <p:spPr>
            <a:xfrm>
              <a:off x="2814075" y="1798525"/>
              <a:ext cx="290250" cy="66100"/>
            </a:xfrm>
            <a:custGeom>
              <a:avLst/>
              <a:gdLst/>
              <a:ahLst/>
              <a:cxnLst/>
              <a:rect l="l" t="t" r="r" b="b"/>
              <a:pathLst>
                <a:path w="11610" h="2644" extrusionOk="0">
                  <a:moveTo>
                    <a:pt x="8052" y="0"/>
                  </a:moveTo>
                  <a:cubicBezTo>
                    <a:pt x="7895" y="0"/>
                    <a:pt x="7749" y="9"/>
                    <a:pt x="7617" y="28"/>
                  </a:cubicBezTo>
                  <a:cubicBezTo>
                    <a:pt x="6360" y="175"/>
                    <a:pt x="5546" y="1285"/>
                    <a:pt x="5546" y="1285"/>
                  </a:cubicBezTo>
                  <a:cubicBezTo>
                    <a:pt x="5546" y="1285"/>
                    <a:pt x="3809" y="471"/>
                    <a:pt x="2700" y="471"/>
                  </a:cubicBezTo>
                  <a:cubicBezTo>
                    <a:pt x="1590" y="471"/>
                    <a:pt x="1" y="2246"/>
                    <a:pt x="1" y="2246"/>
                  </a:cubicBezTo>
                  <a:cubicBezTo>
                    <a:pt x="1" y="2246"/>
                    <a:pt x="1748" y="2643"/>
                    <a:pt x="4072" y="2643"/>
                  </a:cubicBezTo>
                  <a:cubicBezTo>
                    <a:pt x="6397" y="2643"/>
                    <a:pt x="9299" y="2246"/>
                    <a:pt x="11609" y="656"/>
                  </a:cubicBezTo>
                  <a:cubicBezTo>
                    <a:pt x="11609" y="656"/>
                    <a:pt x="9433" y="0"/>
                    <a:pt x="8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064;p53">
              <a:extLst>
                <a:ext uri="{FF2B5EF4-FFF2-40B4-BE49-F238E27FC236}">
                  <a16:creationId xmlns:a16="http://schemas.microsoft.com/office/drawing/2014/main" id="{C7D64CC5-4B3C-8676-B52F-8D792D80C1B6}"/>
                </a:ext>
              </a:extLst>
            </p:cNvPr>
            <p:cNvSpPr/>
            <p:nvPr/>
          </p:nvSpPr>
          <p:spPr>
            <a:xfrm>
              <a:off x="2814075" y="1798275"/>
              <a:ext cx="290250" cy="65650"/>
            </a:xfrm>
            <a:custGeom>
              <a:avLst/>
              <a:gdLst/>
              <a:ahLst/>
              <a:cxnLst/>
              <a:rect l="l" t="t" r="r" b="b"/>
              <a:pathLst>
                <a:path w="11610" h="2626" extrusionOk="0">
                  <a:moveTo>
                    <a:pt x="7986" y="1"/>
                  </a:moveTo>
                  <a:cubicBezTo>
                    <a:pt x="7875" y="1"/>
                    <a:pt x="7728" y="1"/>
                    <a:pt x="7617" y="38"/>
                  </a:cubicBezTo>
                  <a:cubicBezTo>
                    <a:pt x="6360" y="185"/>
                    <a:pt x="5546" y="1295"/>
                    <a:pt x="5546" y="1295"/>
                  </a:cubicBezTo>
                  <a:cubicBezTo>
                    <a:pt x="5546" y="1295"/>
                    <a:pt x="3809" y="481"/>
                    <a:pt x="2700" y="481"/>
                  </a:cubicBezTo>
                  <a:cubicBezTo>
                    <a:pt x="1590" y="481"/>
                    <a:pt x="1" y="2256"/>
                    <a:pt x="1" y="2256"/>
                  </a:cubicBezTo>
                  <a:cubicBezTo>
                    <a:pt x="1" y="2256"/>
                    <a:pt x="1738" y="2625"/>
                    <a:pt x="4067" y="2625"/>
                  </a:cubicBezTo>
                  <a:cubicBezTo>
                    <a:pt x="6397" y="2625"/>
                    <a:pt x="9280" y="2256"/>
                    <a:pt x="11609" y="666"/>
                  </a:cubicBezTo>
                  <a:cubicBezTo>
                    <a:pt x="11609" y="666"/>
                    <a:pt x="9354" y="1"/>
                    <a:pt x="7986" y="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065;p53">
              <a:extLst>
                <a:ext uri="{FF2B5EF4-FFF2-40B4-BE49-F238E27FC236}">
                  <a16:creationId xmlns:a16="http://schemas.microsoft.com/office/drawing/2014/main" id="{F4CB1BCB-4C9A-6AAE-269D-5B3E8A5736E8}"/>
                </a:ext>
              </a:extLst>
            </p:cNvPr>
            <p:cNvSpPr/>
            <p:nvPr/>
          </p:nvSpPr>
          <p:spPr>
            <a:xfrm>
              <a:off x="2805750" y="1790875"/>
              <a:ext cx="305975" cy="81375"/>
            </a:xfrm>
            <a:custGeom>
              <a:avLst/>
              <a:gdLst/>
              <a:ahLst/>
              <a:cxnLst/>
              <a:rect l="l" t="t" r="r" b="b"/>
              <a:pathLst>
                <a:path w="12239" h="3255" extrusionOk="0">
                  <a:moveTo>
                    <a:pt x="8319" y="592"/>
                  </a:moveTo>
                  <a:cubicBezTo>
                    <a:pt x="8985" y="592"/>
                    <a:pt x="9872" y="777"/>
                    <a:pt x="10575" y="925"/>
                  </a:cubicBezTo>
                  <a:cubicBezTo>
                    <a:pt x="10806" y="971"/>
                    <a:pt x="11009" y="1018"/>
                    <a:pt x="11183" y="1064"/>
                  </a:cubicBezTo>
                  <a:lnTo>
                    <a:pt x="11183" y="1064"/>
                  </a:lnTo>
                  <a:cubicBezTo>
                    <a:pt x="9062" y="2285"/>
                    <a:pt x="6499" y="2626"/>
                    <a:pt x="4400" y="2626"/>
                  </a:cubicBezTo>
                  <a:cubicBezTo>
                    <a:pt x="3254" y="2626"/>
                    <a:pt x="2256" y="2552"/>
                    <a:pt x="1517" y="2441"/>
                  </a:cubicBezTo>
                  <a:cubicBezTo>
                    <a:pt x="1309" y="2418"/>
                    <a:pt x="1116" y="2380"/>
                    <a:pt x="955" y="2346"/>
                  </a:cubicBezTo>
                  <a:lnTo>
                    <a:pt x="955" y="2346"/>
                  </a:lnTo>
                  <a:cubicBezTo>
                    <a:pt x="1146" y="2167"/>
                    <a:pt x="1393" y="1947"/>
                    <a:pt x="1665" y="1738"/>
                  </a:cubicBezTo>
                  <a:cubicBezTo>
                    <a:pt x="1886" y="1554"/>
                    <a:pt x="2145" y="1406"/>
                    <a:pt x="2404" y="1295"/>
                  </a:cubicBezTo>
                  <a:cubicBezTo>
                    <a:pt x="2626" y="1184"/>
                    <a:pt x="2848" y="1110"/>
                    <a:pt x="3033" y="1110"/>
                  </a:cubicBezTo>
                  <a:cubicBezTo>
                    <a:pt x="3513" y="1110"/>
                    <a:pt x="4216" y="1295"/>
                    <a:pt x="4770" y="1480"/>
                  </a:cubicBezTo>
                  <a:cubicBezTo>
                    <a:pt x="5066" y="1591"/>
                    <a:pt x="5288" y="1664"/>
                    <a:pt x="5473" y="1738"/>
                  </a:cubicBezTo>
                  <a:cubicBezTo>
                    <a:pt x="5584" y="1775"/>
                    <a:pt x="5657" y="1812"/>
                    <a:pt x="5694" y="1849"/>
                  </a:cubicBezTo>
                  <a:lnTo>
                    <a:pt x="5768" y="1886"/>
                  </a:lnTo>
                  <a:cubicBezTo>
                    <a:pt x="5796" y="1896"/>
                    <a:pt x="5828" y="1900"/>
                    <a:pt x="5863" y="1900"/>
                  </a:cubicBezTo>
                  <a:cubicBezTo>
                    <a:pt x="5965" y="1900"/>
                    <a:pt x="6083" y="1859"/>
                    <a:pt x="6138" y="1775"/>
                  </a:cubicBezTo>
                  <a:cubicBezTo>
                    <a:pt x="6175" y="1701"/>
                    <a:pt x="6397" y="1443"/>
                    <a:pt x="6693" y="1184"/>
                  </a:cubicBezTo>
                  <a:cubicBezTo>
                    <a:pt x="7025" y="925"/>
                    <a:pt x="7469" y="703"/>
                    <a:pt x="7987" y="629"/>
                  </a:cubicBezTo>
                  <a:cubicBezTo>
                    <a:pt x="8098" y="592"/>
                    <a:pt x="8208" y="592"/>
                    <a:pt x="8319" y="592"/>
                  </a:cubicBezTo>
                  <a:close/>
                  <a:moveTo>
                    <a:pt x="7913" y="1"/>
                  </a:moveTo>
                  <a:cubicBezTo>
                    <a:pt x="7210" y="112"/>
                    <a:pt x="6619" y="444"/>
                    <a:pt x="6249" y="777"/>
                  </a:cubicBezTo>
                  <a:cubicBezTo>
                    <a:pt x="6067" y="941"/>
                    <a:pt x="5921" y="1095"/>
                    <a:pt x="5820" y="1210"/>
                  </a:cubicBezTo>
                  <a:lnTo>
                    <a:pt x="5820" y="1210"/>
                  </a:lnTo>
                  <a:cubicBezTo>
                    <a:pt x="5634" y="1135"/>
                    <a:pt x="5339" y="1018"/>
                    <a:pt x="4992" y="888"/>
                  </a:cubicBezTo>
                  <a:cubicBezTo>
                    <a:pt x="4400" y="703"/>
                    <a:pt x="3661" y="481"/>
                    <a:pt x="3033" y="481"/>
                  </a:cubicBezTo>
                  <a:cubicBezTo>
                    <a:pt x="2663" y="481"/>
                    <a:pt x="2330" y="629"/>
                    <a:pt x="1997" y="814"/>
                  </a:cubicBezTo>
                  <a:cubicBezTo>
                    <a:pt x="999" y="1332"/>
                    <a:pt x="112" y="2330"/>
                    <a:pt x="112" y="2330"/>
                  </a:cubicBezTo>
                  <a:cubicBezTo>
                    <a:pt x="38" y="2404"/>
                    <a:pt x="1" y="2515"/>
                    <a:pt x="38" y="2626"/>
                  </a:cubicBezTo>
                  <a:cubicBezTo>
                    <a:pt x="75" y="2737"/>
                    <a:pt x="149" y="2811"/>
                    <a:pt x="260" y="2848"/>
                  </a:cubicBezTo>
                  <a:cubicBezTo>
                    <a:pt x="260" y="2848"/>
                    <a:pt x="2034" y="3254"/>
                    <a:pt x="4400" y="3254"/>
                  </a:cubicBezTo>
                  <a:cubicBezTo>
                    <a:pt x="6767" y="3254"/>
                    <a:pt x="9724" y="2848"/>
                    <a:pt x="12090" y="1221"/>
                  </a:cubicBezTo>
                  <a:cubicBezTo>
                    <a:pt x="12201" y="1147"/>
                    <a:pt x="12238" y="1036"/>
                    <a:pt x="12238" y="888"/>
                  </a:cubicBezTo>
                  <a:cubicBezTo>
                    <a:pt x="12201" y="777"/>
                    <a:pt x="12127" y="703"/>
                    <a:pt x="12016" y="666"/>
                  </a:cubicBezTo>
                  <a:cubicBezTo>
                    <a:pt x="12016" y="666"/>
                    <a:pt x="11462" y="481"/>
                    <a:pt x="10722" y="334"/>
                  </a:cubicBezTo>
                  <a:cubicBezTo>
                    <a:pt x="9983" y="149"/>
                    <a:pt x="9059" y="1"/>
                    <a:pt x="8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066;p53">
              <a:extLst>
                <a:ext uri="{FF2B5EF4-FFF2-40B4-BE49-F238E27FC236}">
                  <a16:creationId xmlns:a16="http://schemas.microsoft.com/office/drawing/2014/main" id="{1B9B9BB4-ACC7-3EEB-97CC-9C49929E669E}"/>
                </a:ext>
              </a:extLst>
            </p:cNvPr>
            <p:cNvSpPr/>
            <p:nvPr/>
          </p:nvSpPr>
          <p:spPr>
            <a:xfrm>
              <a:off x="3056225" y="1479400"/>
              <a:ext cx="52725" cy="99850"/>
            </a:xfrm>
            <a:custGeom>
              <a:avLst/>
              <a:gdLst/>
              <a:ahLst/>
              <a:cxnLst/>
              <a:rect l="l" t="t" r="r" b="b"/>
              <a:pathLst>
                <a:path w="2109" h="3994" extrusionOk="0">
                  <a:moveTo>
                    <a:pt x="999" y="1"/>
                  </a:moveTo>
                  <a:cubicBezTo>
                    <a:pt x="445" y="38"/>
                    <a:pt x="1" y="925"/>
                    <a:pt x="38" y="2034"/>
                  </a:cubicBezTo>
                  <a:cubicBezTo>
                    <a:pt x="38" y="3106"/>
                    <a:pt x="519" y="3994"/>
                    <a:pt x="1073" y="3994"/>
                  </a:cubicBezTo>
                  <a:cubicBezTo>
                    <a:pt x="1665" y="3957"/>
                    <a:pt x="2108" y="3069"/>
                    <a:pt x="2071" y="1960"/>
                  </a:cubicBezTo>
                  <a:cubicBezTo>
                    <a:pt x="2071" y="888"/>
                    <a:pt x="1591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067;p53">
              <a:extLst>
                <a:ext uri="{FF2B5EF4-FFF2-40B4-BE49-F238E27FC236}">
                  <a16:creationId xmlns:a16="http://schemas.microsoft.com/office/drawing/2014/main" id="{28CC347E-E3AC-0D88-6E57-1DC4EBCB5007}"/>
                </a:ext>
              </a:extLst>
            </p:cNvPr>
            <p:cNvSpPr/>
            <p:nvPr/>
          </p:nvSpPr>
          <p:spPr>
            <a:xfrm>
              <a:off x="2738300" y="1507125"/>
              <a:ext cx="52700" cy="99850"/>
            </a:xfrm>
            <a:custGeom>
              <a:avLst/>
              <a:gdLst/>
              <a:ahLst/>
              <a:cxnLst/>
              <a:rect l="l" t="t" r="r" b="b"/>
              <a:pathLst>
                <a:path w="2108" h="3994" extrusionOk="0">
                  <a:moveTo>
                    <a:pt x="998" y="1"/>
                  </a:moveTo>
                  <a:cubicBezTo>
                    <a:pt x="444" y="38"/>
                    <a:pt x="0" y="925"/>
                    <a:pt x="37" y="2034"/>
                  </a:cubicBezTo>
                  <a:cubicBezTo>
                    <a:pt x="37" y="3106"/>
                    <a:pt x="518" y="3994"/>
                    <a:pt x="1109" y="3994"/>
                  </a:cubicBezTo>
                  <a:cubicBezTo>
                    <a:pt x="1664" y="3957"/>
                    <a:pt x="2107" y="3069"/>
                    <a:pt x="2070" y="1997"/>
                  </a:cubicBezTo>
                  <a:cubicBezTo>
                    <a:pt x="2070" y="888"/>
                    <a:pt x="1590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68;p53">
              <a:extLst>
                <a:ext uri="{FF2B5EF4-FFF2-40B4-BE49-F238E27FC236}">
                  <a16:creationId xmlns:a16="http://schemas.microsoft.com/office/drawing/2014/main" id="{5DD199F5-FF91-907B-873D-84A2F4B0A4A5}"/>
                </a:ext>
              </a:extLst>
            </p:cNvPr>
            <p:cNvSpPr/>
            <p:nvPr/>
          </p:nvSpPr>
          <p:spPr>
            <a:xfrm>
              <a:off x="2618125" y="1404550"/>
              <a:ext cx="187650" cy="83925"/>
            </a:xfrm>
            <a:custGeom>
              <a:avLst/>
              <a:gdLst/>
              <a:ahLst/>
              <a:cxnLst/>
              <a:rect l="l" t="t" r="r" b="b"/>
              <a:pathLst>
                <a:path w="7506" h="3357" extrusionOk="0">
                  <a:moveTo>
                    <a:pt x="6138" y="0"/>
                  </a:moveTo>
                  <a:cubicBezTo>
                    <a:pt x="3883" y="0"/>
                    <a:pt x="2367" y="702"/>
                    <a:pt x="1406" y="1442"/>
                  </a:cubicBezTo>
                  <a:cubicBezTo>
                    <a:pt x="482" y="2144"/>
                    <a:pt x="112" y="2884"/>
                    <a:pt x="75" y="2921"/>
                  </a:cubicBezTo>
                  <a:cubicBezTo>
                    <a:pt x="1" y="3069"/>
                    <a:pt x="75" y="3253"/>
                    <a:pt x="223" y="3327"/>
                  </a:cubicBezTo>
                  <a:cubicBezTo>
                    <a:pt x="262" y="3347"/>
                    <a:pt x="305" y="3356"/>
                    <a:pt x="347" y="3356"/>
                  </a:cubicBezTo>
                  <a:cubicBezTo>
                    <a:pt x="462" y="3356"/>
                    <a:pt x="575" y="3288"/>
                    <a:pt x="629" y="3180"/>
                  </a:cubicBezTo>
                  <a:cubicBezTo>
                    <a:pt x="666" y="3143"/>
                    <a:pt x="1036" y="2477"/>
                    <a:pt x="1886" y="1849"/>
                  </a:cubicBezTo>
                  <a:cubicBezTo>
                    <a:pt x="2737" y="1220"/>
                    <a:pt x="4068" y="629"/>
                    <a:pt x="6138" y="629"/>
                  </a:cubicBezTo>
                  <a:cubicBezTo>
                    <a:pt x="6471" y="629"/>
                    <a:pt x="6804" y="629"/>
                    <a:pt x="7173" y="666"/>
                  </a:cubicBezTo>
                  <a:cubicBezTo>
                    <a:pt x="7321" y="666"/>
                    <a:pt x="7506" y="555"/>
                    <a:pt x="7506" y="370"/>
                  </a:cubicBezTo>
                  <a:cubicBezTo>
                    <a:pt x="7506" y="222"/>
                    <a:pt x="7395" y="74"/>
                    <a:pt x="7210" y="37"/>
                  </a:cubicBezTo>
                  <a:cubicBezTo>
                    <a:pt x="6840" y="0"/>
                    <a:pt x="6508" y="0"/>
                    <a:pt x="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69;p53">
              <a:extLst>
                <a:ext uri="{FF2B5EF4-FFF2-40B4-BE49-F238E27FC236}">
                  <a16:creationId xmlns:a16="http://schemas.microsoft.com/office/drawing/2014/main" id="{CBB1715C-4A86-0F97-38DF-40F623FA8EE6}"/>
                </a:ext>
              </a:extLst>
            </p:cNvPr>
            <p:cNvSpPr/>
            <p:nvPr/>
          </p:nvSpPr>
          <p:spPr>
            <a:xfrm>
              <a:off x="2980450" y="1388825"/>
              <a:ext cx="199675" cy="71950"/>
            </a:xfrm>
            <a:custGeom>
              <a:avLst/>
              <a:gdLst/>
              <a:ahLst/>
              <a:cxnLst/>
              <a:rect l="l" t="t" r="r" b="b"/>
              <a:pathLst>
                <a:path w="7987" h="2878" extrusionOk="0">
                  <a:moveTo>
                    <a:pt x="2958" y="1"/>
                  </a:moveTo>
                  <a:cubicBezTo>
                    <a:pt x="1368" y="1"/>
                    <a:pt x="222" y="518"/>
                    <a:pt x="222" y="555"/>
                  </a:cubicBezTo>
                  <a:cubicBezTo>
                    <a:pt x="37" y="629"/>
                    <a:pt x="0" y="777"/>
                    <a:pt x="37" y="962"/>
                  </a:cubicBezTo>
                  <a:cubicBezTo>
                    <a:pt x="92" y="1070"/>
                    <a:pt x="205" y="1139"/>
                    <a:pt x="320" y="1139"/>
                  </a:cubicBezTo>
                  <a:cubicBezTo>
                    <a:pt x="362" y="1139"/>
                    <a:pt x="404" y="1129"/>
                    <a:pt x="444" y="1110"/>
                  </a:cubicBezTo>
                  <a:lnTo>
                    <a:pt x="481" y="1110"/>
                  </a:lnTo>
                  <a:cubicBezTo>
                    <a:pt x="555" y="1073"/>
                    <a:pt x="1627" y="629"/>
                    <a:pt x="2958" y="629"/>
                  </a:cubicBezTo>
                  <a:cubicBezTo>
                    <a:pt x="4326" y="629"/>
                    <a:pt x="5990" y="1073"/>
                    <a:pt x="7395" y="2773"/>
                  </a:cubicBezTo>
                  <a:cubicBezTo>
                    <a:pt x="7459" y="2838"/>
                    <a:pt x="7548" y="2877"/>
                    <a:pt x="7641" y="2877"/>
                  </a:cubicBezTo>
                  <a:cubicBezTo>
                    <a:pt x="7708" y="2877"/>
                    <a:pt x="7776" y="2857"/>
                    <a:pt x="7838" y="2810"/>
                  </a:cubicBezTo>
                  <a:cubicBezTo>
                    <a:pt x="7986" y="2699"/>
                    <a:pt x="7986" y="2515"/>
                    <a:pt x="7875" y="2367"/>
                  </a:cubicBezTo>
                  <a:cubicBezTo>
                    <a:pt x="6359" y="518"/>
                    <a:pt x="4437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70;p53">
              <a:extLst>
                <a:ext uri="{FF2B5EF4-FFF2-40B4-BE49-F238E27FC236}">
                  <a16:creationId xmlns:a16="http://schemas.microsoft.com/office/drawing/2014/main" id="{2815CD66-4286-07F7-0BE8-03333D000E1F}"/>
                </a:ext>
              </a:extLst>
            </p:cNvPr>
            <p:cNvSpPr/>
            <p:nvPr/>
          </p:nvSpPr>
          <p:spPr>
            <a:xfrm>
              <a:off x="2362125" y="766675"/>
              <a:ext cx="956625" cy="758050"/>
            </a:xfrm>
            <a:custGeom>
              <a:avLst/>
              <a:gdLst/>
              <a:ahLst/>
              <a:cxnLst/>
              <a:rect l="l" t="t" r="r" b="b"/>
              <a:pathLst>
                <a:path w="38265" h="30322" extrusionOk="0">
                  <a:moveTo>
                    <a:pt x="19641" y="0"/>
                  </a:moveTo>
                  <a:cubicBezTo>
                    <a:pt x="15611" y="0"/>
                    <a:pt x="10851" y="1781"/>
                    <a:pt x="7764" y="4294"/>
                  </a:cubicBezTo>
                  <a:lnTo>
                    <a:pt x="7727" y="4368"/>
                  </a:lnTo>
                  <a:cubicBezTo>
                    <a:pt x="0" y="10801"/>
                    <a:pt x="629" y="21744"/>
                    <a:pt x="4067" y="30321"/>
                  </a:cubicBezTo>
                  <a:cubicBezTo>
                    <a:pt x="4474" y="27401"/>
                    <a:pt x="5952" y="20783"/>
                    <a:pt x="10906" y="16642"/>
                  </a:cubicBezTo>
                  <a:cubicBezTo>
                    <a:pt x="14418" y="13746"/>
                    <a:pt x="17918" y="12680"/>
                    <a:pt x="21094" y="12680"/>
                  </a:cubicBezTo>
                  <a:cubicBezTo>
                    <a:pt x="23837" y="12680"/>
                    <a:pt x="26337" y="13475"/>
                    <a:pt x="28393" y="14572"/>
                  </a:cubicBezTo>
                  <a:cubicBezTo>
                    <a:pt x="32017" y="16531"/>
                    <a:pt x="36194" y="20265"/>
                    <a:pt x="38191" y="25922"/>
                  </a:cubicBezTo>
                  <a:cubicBezTo>
                    <a:pt x="38265" y="25034"/>
                    <a:pt x="38265" y="24184"/>
                    <a:pt x="38265" y="23334"/>
                  </a:cubicBezTo>
                  <a:cubicBezTo>
                    <a:pt x="38154" y="16383"/>
                    <a:pt x="35492" y="8730"/>
                    <a:pt x="30205" y="3961"/>
                  </a:cubicBezTo>
                  <a:cubicBezTo>
                    <a:pt x="27432" y="1410"/>
                    <a:pt x="23772" y="79"/>
                    <a:pt x="20001" y="5"/>
                  </a:cubicBezTo>
                  <a:cubicBezTo>
                    <a:pt x="19882" y="2"/>
                    <a:pt x="19762" y="0"/>
                    <a:pt x="1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71;p53">
              <a:extLst>
                <a:ext uri="{FF2B5EF4-FFF2-40B4-BE49-F238E27FC236}">
                  <a16:creationId xmlns:a16="http://schemas.microsoft.com/office/drawing/2014/main" id="{225CA487-F795-7BA5-75E4-B08C1F54953A}"/>
                </a:ext>
              </a:extLst>
            </p:cNvPr>
            <p:cNvSpPr/>
            <p:nvPr/>
          </p:nvSpPr>
          <p:spPr>
            <a:xfrm>
              <a:off x="2402775" y="765875"/>
              <a:ext cx="915975" cy="758850"/>
            </a:xfrm>
            <a:custGeom>
              <a:avLst/>
              <a:gdLst/>
              <a:ahLst/>
              <a:cxnLst/>
              <a:rect l="l" t="t" r="r" b="b"/>
              <a:pathLst>
                <a:path w="36639" h="30354" extrusionOk="0">
                  <a:moveTo>
                    <a:pt x="18116" y="0"/>
                  </a:moveTo>
                  <a:cubicBezTo>
                    <a:pt x="14050" y="0"/>
                    <a:pt x="9243" y="1775"/>
                    <a:pt x="6138" y="4326"/>
                  </a:cubicBezTo>
                  <a:lnTo>
                    <a:pt x="6101" y="4400"/>
                  </a:lnTo>
                  <a:cubicBezTo>
                    <a:pt x="1701" y="8060"/>
                    <a:pt x="1" y="13199"/>
                    <a:pt x="1" y="18523"/>
                  </a:cubicBezTo>
                  <a:cubicBezTo>
                    <a:pt x="1" y="22552"/>
                    <a:pt x="962" y="26656"/>
                    <a:pt x="2441" y="30353"/>
                  </a:cubicBezTo>
                  <a:cubicBezTo>
                    <a:pt x="2848" y="27433"/>
                    <a:pt x="4326" y="20815"/>
                    <a:pt x="9280" y="16674"/>
                  </a:cubicBezTo>
                  <a:cubicBezTo>
                    <a:pt x="12793" y="13790"/>
                    <a:pt x="16305" y="12718"/>
                    <a:pt x="19447" y="12718"/>
                  </a:cubicBezTo>
                  <a:cubicBezTo>
                    <a:pt x="22220" y="12718"/>
                    <a:pt x="24697" y="13495"/>
                    <a:pt x="26767" y="14604"/>
                  </a:cubicBezTo>
                  <a:cubicBezTo>
                    <a:pt x="30391" y="16563"/>
                    <a:pt x="34568" y="20297"/>
                    <a:pt x="36565" y="25954"/>
                  </a:cubicBezTo>
                  <a:cubicBezTo>
                    <a:pt x="36602" y="25214"/>
                    <a:pt x="36639" y="24512"/>
                    <a:pt x="36639" y="23846"/>
                  </a:cubicBezTo>
                  <a:cubicBezTo>
                    <a:pt x="36639" y="23662"/>
                    <a:pt x="36639" y="23514"/>
                    <a:pt x="36639" y="23366"/>
                  </a:cubicBezTo>
                  <a:cubicBezTo>
                    <a:pt x="36528" y="16415"/>
                    <a:pt x="33866" y="8762"/>
                    <a:pt x="28579" y="3993"/>
                  </a:cubicBezTo>
                  <a:cubicBezTo>
                    <a:pt x="25806" y="1442"/>
                    <a:pt x="22146" y="111"/>
                    <a:pt x="18375" y="37"/>
                  </a:cubicBezTo>
                  <a:cubicBezTo>
                    <a:pt x="18301" y="0"/>
                    <a:pt x="18190" y="0"/>
                    <a:pt x="18116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72;p53">
              <a:extLst>
                <a:ext uri="{FF2B5EF4-FFF2-40B4-BE49-F238E27FC236}">
                  <a16:creationId xmlns:a16="http://schemas.microsoft.com/office/drawing/2014/main" id="{A80FA9FE-A16C-D2BD-2D4A-7450FD355D77}"/>
                </a:ext>
              </a:extLst>
            </p:cNvPr>
            <p:cNvSpPr/>
            <p:nvPr/>
          </p:nvSpPr>
          <p:spPr>
            <a:xfrm>
              <a:off x="2395400" y="758475"/>
              <a:ext cx="930750" cy="773825"/>
            </a:xfrm>
            <a:custGeom>
              <a:avLst/>
              <a:gdLst/>
              <a:ahLst/>
              <a:cxnLst/>
              <a:rect l="l" t="t" r="r" b="b"/>
              <a:pathLst>
                <a:path w="37230" h="30953" extrusionOk="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58"/>
                    <a:pt x="36638" y="24142"/>
                  </a:cubicBezTo>
                  <a:cubicBezTo>
                    <a:pt x="36638" y="24359"/>
                    <a:pt x="36634" y="24579"/>
                    <a:pt x="36627" y="24801"/>
                  </a:cubicBezTo>
                  <a:lnTo>
                    <a:pt x="36627" y="24801"/>
                  </a:lnTo>
                  <a:cubicBezTo>
                    <a:pt x="34452" y="19811"/>
                    <a:pt x="30612" y="16444"/>
                    <a:pt x="27210" y="14641"/>
                  </a:cubicBezTo>
                  <a:cubicBezTo>
                    <a:pt x="25103" y="13532"/>
                    <a:pt x="22552" y="12718"/>
                    <a:pt x="19742" y="12718"/>
                  </a:cubicBezTo>
                  <a:cubicBezTo>
                    <a:pt x="19691" y="12718"/>
                    <a:pt x="19639" y="12718"/>
                    <a:pt x="19587" y="12718"/>
                  </a:cubicBezTo>
                  <a:cubicBezTo>
                    <a:pt x="16411" y="12718"/>
                    <a:pt x="12883" y="13838"/>
                    <a:pt x="9391" y="16748"/>
                  </a:cubicBezTo>
                  <a:cubicBezTo>
                    <a:pt x="4897" y="20487"/>
                    <a:pt x="3226" y="26176"/>
                    <a:pt x="2622" y="29478"/>
                  </a:cubicBezTo>
                  <a:lnTo>
                    <a:pt x="2622" y="29478"/>
                  </a:lnTo>
                  <a:cubicBezTo>
                    <a:pt x="1378" y="26095"/>
                    <a:pt x="592" y="223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2885"/>
                    <a:pt x="961" y="27026"/>
                    <a:pt x="2477" y="30760"/>
                  </a:cubicBezTo>
                  <a:cubicBezTo>
                    <a:pt x="2509" y="30856"/>
                    <a:pt x="2624" y="30952"/>
                    <a:pt x="2727" y="30952"/>
                  </a:cubicBezTo>
                  <a:cubicBezTo>
                    <a:pt x="2742" y="30952"/>
                    <a:pt x="2758" y="30950"/>
                    <a:pt x="2773" y="30945"/>
                  </a:cubicBezTo>
                  <a:cubicBezTo>
                    <a:pt x="2921" y="30945"/>
                    <a:pt x="3032" y="30834"/>
                    <a:pt x="3069" y="30686"/>
                  </a:cubicBezTo>
                  <a:cubicBezTo>
                    <a:pt x="3438" y="27802"/>
                    <a:pt x="4917" y="21259"/>
                    <a:pt x="9797" y="17229"/>
                  </a:cubicBezTo>
                  <a:cubicBezTo>
                    <a:pt x="13235" y="14345"/>
                    <a:pt x="16637" y="13310"/>
                    <a:pt x="19742" y="13310"/>
                  </a:cubicBezTo>
                  <a:cubicBezTo>
                    <a:pt x="22441" y="13310"/>
                    <a:pt x="24918" y="14086"/>
                    <a:pt x="26915" y="15195"/>
                  </a:cubicBezTo>
                  <a:cubicBezTo>
                    <a:pt x="30501" y="17081"/>
                    <a:pt x="34604" y="20778"/>
                    <a:pt x="36601" y="26324"/>
                  </a:cubicBezTo>
                  <a:cubicBezTo>
                    <a:pt x="36638" y="26472"/>
                    <a:pt x="36786" y="26545"/>
                    <a:pt x="36934" y="26545"/>
                  </a:cubicBezTo>
                  <a:cubicBezTo>
                    <a:pt x="37082" y="26509"/>
                    <a:pt x="37192" y="26398"/>
                    <a:pt x="37192" y="26250"/>
                  </a:cubicBezTo>
                  <a:cubicBezTo>
                    <a:pt x="37229" y="25547"/>
                    <a:pt x="37229" y="24808"/>
                    <a:pt x="37229" y="24142"/>
                  </a:cubicBezTo>
                  <a:cubicBezTo>
                    <a:pt x="37229" y="23958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73;p53">
              <a:extLst>
                <a:ext uri="{FF2B5EF4-FFF2-40B4-BE49-F238E27FC236}">
                  <a16:creationId xmlns:a16="http://schemas.microsoft.com/office/drawing/2014/main" id="{757835C1-2900-E296-F0B9-A3F6DBDCC597}"/>
                </a:ext>
              </a:extLst>
            </p:cNvPr>
            <p:cNvSpPr/>
            <p:nvPr/>
          </p:nvSpPr>
          <p:spPr>
            <a:xfrm>
              <a:off x="2412950" y="1071800"/>
              <a:ext cx="186725" cy="151600"/>
            </a:xfrm>
            <a:custGeom>
              <a:avLst/>
              <a:gdLst/>
              <a:ahLst/>
              <a:cxnLst/>
              <a:rect l="l" t="t" r="r" b="b"/>
              <a:pathLst>
                <a:path w="7469" h="6064" extrusionOk="0">
                  <a:moveTo>
                    <a:pt x="296" y="1"/>
                  </a:moveTo>
                  <a:cubicBezTo>
                    <a:pt x="111" y="1"/>
                    <a:pt x="0" y="148"/>
                    <a:pt x="0" y="333"/>
                  </a:cubicBezTo>
                  <a:cubicBezTo>
                    <a:pt x="0" y="370"/>
                    <a:pt x="111" y="1775"/>
                    <a:pt x="925" y="3180"/>
                  </a:cubicBezTo>
                  <a:cubicBezTo>
                    <a:pt x="1368" y="3919"/>
                    <a:pt x="1960" y="4622"/>
                    <a:pt x="2810" y="5176"/>
                  </a:cubicBezTo>
                  <a:cubicBezTo>
                    <a:pt x="3698" y="5731"/>
                    <a:pt x="4807" y="6064"/>
                    <a:pt x="6212" y="6064"/>
                  </a:cubicBezTo>
                  <a:cubicBezTo>
                    <a:pt x="6544" y="6064"/>
                    <a:pt x="6840" y="6064"/>
                    <a:pt x="7173" y="6027"/>
                  </a:cubicBezTo>
                  <a:cubicBezTo>
                    <a:pt x="7321" y="5990"/>
                    <a:pt x="7469" y="5842"/>
                    <a:pt x="7432" y="5694"/>
                  </a:cubicBezTo>
                  <a:cubicBezTo>
                    <a:pt x="7432" y="5509"/>
                    <a:pt x="7284" y="5398"/>
                    <a:pt x="7099" y="5398"/>
                  </a:cubicBezTo>
                  <a:cubicBezTo>
                    <a:pt x="6803" y="5435"/>
                    <a:pt x="6507" y="5472"/>
                    <a:pt x="6212" y="5472"/>
                  </a:cubicBezTo>
                  <a:cubicBezTo>
                    <a:pt x="4918" y="5472"/>
                    <a:pt x="3919" y="5140"/>
                    <a:pt x="3143" y="4659"/>
                  </a:cubicBezTo>
                  <a:cubicBezTo>
                    <a:pt x="1997" y="3919"/>
                    <a:pt x="1368" y="2847"/>
                    <a:pt x="1036" y="1923"/>
                  </a:cubicBezTo>
                  <a:cubicBezTo>
                    <a:pt x="851" y="1479"/>
                    <a:pt x="740" y="1036"/>
                    <a:pt x="666" y="740"/>
                  </a:cubicBezTo>
                  <a:cubicBezTo>
                    <a:pt x="666" y="592"/>
                    <a:pt x="629" y="481"/>
                    <a:pt x="629" y="407"/>
                  </a:cubicBezTo>
                  <a:lnTo>
                    <a:pt x="629" y="333"/>
                  </a:lnTo>
                  <a:lnTo>
                    <a:pt x="629" y="296"/>
                  </a:lnTo>
                  <a:cubicBezTo>
                    <a:pt x="592" y="111"/>
                    <a:pt x="444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74;p53">
              <a:extLst>
                <a:ext uri="{FF2B5EF4-FFF2-40B4-BE49-F238E27FC236}">
                  <a16:creationId xmlns:a16="http://schemas.microsoft.com/office/drawing/2014/main" id="{F992B2BD-66CE-15E7-8470-E3178E95FCBF}"/>
                </a:ext>
              </a:extLst>
            </p:cNvPr>
            <p:cNvSpPr/>
            <p:nvPr/>
          </p:nvSpPr>
          <p:spPr>
            <a:xfrm>
              <a:off x="2476725" y="948875"/>
              <a:ext cx="202425" cy="210750"/>
            </a:xfrm>
            <a:custGeom>
              <a:avLst/>
              <a:gdLst/>
              <a:ahLst/>
              <a:cxnLst/>
              <a:rect l="l" t="t" r="r" b="b"/>
              <a:pathLst>
                <a:path w="8097" h="8430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296"/>
                    <a:pt x="0" y="407"/>
                    <a:pt x="0" y="555"/>
                  </a:cubicBezTo>
                  <a:cubicBezTo>
                    <a:pt x="0" y="1257"/>
                    <a:pt x="74" y="3217"/>
                    <a:pt x="999" y="4992"/>
                  </a:cubicBezTo>
                  <a:cubicBezTo>
                    <a:pt x="1479" y="5879"/>
                    <a:pt x="2145" y="6766"/>
                    <a:pt x="3143" y="7395"/>
                  </a:cubicBezTo>
                  <a:cubicBezTo>
                    <a:pt x="4141" y="8023"/>
                    <a:pt x="5435" y="8430"/>
                    <a:pt x="7099" y="8430"/>
                  </a:cubicBezTo>
                  <a:cubicBezTo>
                    <a:pt x="7321" y="8430"/>
                    <a:pt x="7542" y="8393"/>
                    <a:pt x="7801" y="8393"/>
                  </a:cubicBezTo>
                  <a:cubicBezTo>
                    <a:pt x="7949" y="8393"/>
                    <a:pt x="8097" y="8245"/>
                    <a:pt x="8060" y="8060"/>
                  </a:cubicBezTo>
                  <a:cubicBezTo>
                    <a:pt x="8060" y="7912"/>
                    <a:pt x="7912" y="7764"/>
                    <a:pt x="7764" y="7764"/>
                  </a:cubicBezTo>
                  <a:cubicBezTo>
                    <a:pt x="7542" y="7801"/>
                    <a:pt x="7321" y="7801"/>
                    <a:pt x="7099" y="7801"/>
                  </a:cubicBezTo>
                  <a:cubicBezTo>
                    <a:pt x="5546" y="7801"/>
                    <a:pt x="4363" y="7432"/>
                    <a:pt x="3476" y="6877"/>
                  </a:cubicBezTo>
                  <a:cubicBezTo>
                    <a:pt x="2145" y="6027"/>
                    <a:pt x="1442" y="4696"/>
                    <a:pt x="1036" y="3476"/>
                  </a:cubicBezTo>
                  <a:cubicBezTo>
                    <a:pt x="666" y="2219"/>
                    <a:pt x="592" y="1073"/>
                    <a:pt x="592" y="555"/>
                  </a:cubicBezTo>
                  <a:cubicBezTo>
                    <a:pt x="592" y="481"/>
                    <a:pt x="592" y="407"/>
                    <a:pt x="592" y="370"/>
                  </a:cubicBezTo>
                  <a:lnTo>
                    <a:pt x="592" y="333"/>
                  </a:lnTo>
                  <a:cubicBezTo>
                    <a:pt x="629" y="148"/>
                    <a:pt x="48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5;p53">
              <a:extLst>
                <a:ext uri="{FF2B5EF4-FFF2-40B4-BE49-F238E27FC236}">
                  <a16:creationId xmlns:a16="http://schemas.microsoft.com/office/drawing/2014/main" id="{87DB0B13-2B6C-941B-CDFE-661DF441F54B}"/>
                </a:ext>
              </a:extLst>
            </p:cNvPr>
            <p:cNvSpPr/>
            <p:nvPr/>
          </p:nvSpPr>
          <p:spPr>
            <a:xfrm>
              <a:off x="2547900" y="866825"/>
              <a:ext cx="254200" cy="232725"/>
            </a:xfrm>
            <a:custGeom>
              <a:avLst/>
              <a:gdLst/>
              <a:ahLst/>
              <a:cxnLst/>
              <a:rect l="l" t="t" r="r" b="b"/>
              <a:pathLst>
                <a:path w="10168" h="9309" extrusionOk="0">
                  <a:moveTo>
                    <a:pt x="346" y="0"/>
                  </a:moveTo>
                  <a:cubicBezTo>
                    <a:pt x="304" y="0"/>
                    <a:pt x="262" y="9"/>
                    <a:pt x="222" y="29"/>
                  </a:cubicBezTo>
                  <a:cubicBezTo>
                    <a:pt x="74" y="103"/>
                    <a:pt x="0" y="251"/>
                    <a:pt x="74" y="436"/>
                  </a:cubicBezTo>
                  <a:cubicBezTo>
                    <a:pt x="74" y="436"/>
                    <a:pt x="924" y="2580"/>
                    <a:pt x="2588" y="4761"/>
                  </a:cubicBezTo>
                  <a:cubicBezTo>
                    <a:pt x="3401" y="5870"/>
                    <a:pt x="4437" y="6980"/>
                    <a:pt x="5620" y="7830"/>
                  </a:cubicBezTo>
                  <a:cubicBezTo>
                    <a:pt x="6840" y="8680"/>
                    <a:pt x="8245" y="9272"/>
                    <a:pt x="9834" y="9309"/>
                  </a:cubicBezTo>
                  <a:cubicBezTo>
                    <a:pt x="10019" y="9309"/>
                    <a:pt x="10167" y="9161"/>
                    <a:pt x="10167" y="9013"/>
                  </a:cubicBezTo>
                  <a:cubicBezTo>
                    <a:pt x="10167" y="8828"/>
                    <a:pt x="10019" y="8680"/>
                    <a:pt x="9871" y="8680"/>
                  </a:cubicBezTo>
                  <a:cubicBezTo>
                    <a:pt x="8429" y="8643"/>
                    <a:pt x="7135" y="8126"/>
                    <a:pt x="5989" y="7312"/>
                  </a:cubicBezTo>
                  <a:cubicBezTo>
                    <a:pt x="4289" y="6129"/>
                    <a:pt x="2921" y="4318"/>
                    <a:pt x="2034" y="2839"/>
                  </a:cubicBezTo>
                  <a:cubicBezTo>
                    <a:pt x="1553" y="2099"/>
                    <a:pt x="1220" y="1434"/>
                    <a:pt x="998" y="953"/>
                  </a:cubicBezTo>
                  <a:cubicBezTo>
                    <a:pt x="850" y="732"/>
                    <a:pt x="777" y="510"/>
                    <a:pt x="703" y="399"/>
                  </a:cubicBezTo>
                  <a:cubicBezTo>
                    <a:pt x="703" y="325"/>
                    <a:pt x="666" y="288"/>
                    <a:pt x="666" y="251"/>
                  </a:cubicBezTo>
                  <a:lnTo>
                    <a:pt x="629" y="177"/>
                  </a:lnTo>
                  <a:cubicBezTo>
                    <a:pt x="575" y="69"/>
                    <a:pt x="46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76;p53">
              <a:extLst>
                <a:ext uri="{FF2B5EF4-FFF2-40B4-BE49-F238E27FC236}">
                  <a16:creationId xmlns:a16="http://schemas.microsoft.com/office/drawing/2014/main" id="{3F5F6E25-768C-5820-7D85-78FDEF4B7F9B}"/>
                </a:ext>
              </a:extLst>
            </p:cNvPr>
            <p:cNvSpPr/>
            <p:nvPr/>
          </p:nvSpPr>
          <p:spPr>
            <a:xfrm>
              <a:off x="2789125" y="769900"/>
              <a:ext cx="105400" cy="317825"/>
            </a:xfrm>
            <a:custGeom>
              <a:avLst/>
              <a:gdLst/>
              <a:ahLst/>
              <a:cxnLst/>
              <a:rect l="l" t="t" r="r" b="b"/>
              <a:pathLst>
                <a:path w="4216" h="12713" extrusionOk="0">
                  <a:moveTo>
                    <a:pt x="364" y="1"/>
                  </a:moveTo>
                  <a:cubicBezTo>
                    <a:pt x="280" y="1"/>
                    <a:pt x="191" y="39"/>
                    <a:pt x="111" y="98"/>
                  </a:cubicBezTo>
                  <a:cubicBezTo>
                    <a:pt x="0" y="246"/>
                    <a:pt x="37" y="431"/>
                    <a:pt x="148" y="542"/>
                  </a:cubicBezTo>
                  <a:cubicBezTo>
                    <a:pt x="333" y="727"/>
                    <a:pt x="3624" y="3832"/>
                    <a:pt x="3587" y="9156"/>
                  </a:cubicBezTo>
                  <a:cubicBezTo>
                    <a:pt x="3587" y="10154"/>
                    <a:pt x="3476" y="11189"/>
                    <a:pt x="3217" y="12335"/>
                  </a:cubicBezTo>
                  <a:cubicBezTo>
                    <a:pt x="3180" y="12483"/>
                    <a:pt x="3291" y="12668"/>
                    <a:pt x="3476" y="12705"/>
                  </a:cubicBezTo>
                  <a:cubicBezTo>
                    <a:pt x="3495" y="12710"/>
                    <a:pt x="3515" y="12712"/>
                    <a:pt x="3534" y="12712"/>
                  </a:cubicBezTo>
                  <a:cubicBezTo>
                    <a:pt x="3669" y="12712"/>
                    <a:pt x="3813" y="12607"/>
                    <a:pt x="3845" y="12446"/>
                  </a:cubicBezTo>
                  <a:cubicBezTo>
                    <a:pt x="4104" y="11300"/>
                    <a:pt x="4215" y="10191"/>
                    <a:pt x="4215" y="9156"/>
                  </a:cubicBezTo>
                  <a:cubicBezTo>
                    <a:pt x="4215" y="6272"/>
                    <a:pt x="3291" y="4017"/>
                    <a:pt x="2404" y="2464"/>
                  </a:cubicBezTo>
                  <a:cubicBezTo>
                    <a:pt x="1479" y="911"/>
                    <a:pt x="592" y="98"/>
                    <a:pt x="555" y="98"/>
                  </a:cubicBezTo>
                  <a:cubicBezTo>
                    <a:pt x="503" y="29"/>
                    <a:pt x="436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77;p53">
              <a:extLst>
                <a:ext uri="{FF2B5EF4-FFF2-40B4-BE49-F238E27FC236}">
                  <a16:creationId xmlns:a16="http://schemas.microsoft.com/office/drawing/2014/main" id="{A94438B4-5FB4-FE9B-FD8B-DBE57E7FF7F0}"/>
                </a:ext>
              </a:extLst>
            </p:cNvPr>
            <p:cNvSpPr/>
            <p:nvPr/>
          </p:nvSpPr>
          <p:spPr>
            <a:xfrm>
              <a:off x="3008175" y="797525"/>
              <a:ext cx="96150" cy="329525"/>
            </a:xfrm>
            <a:custGeom>
              <a:avLst/>
              <a:gdLst/>
              <a:ahLst/>
              <a:cxnLst/>
              <a:rect l="l" t="t" r="r" b="b"/>
              <a:pathLst>
                <a:path w="3846" h="13181" extrusionOk="0">
                  <a:moveTo>
                    <a:pt x="349" y="1"/>
                  </a:moveTo>
                  <a:cubicBezTo>
                    <a:pt x="249" y="1"/>
                    <a:pt x="142" y="50"/>
                    <a:pt x="74" y="139"/>
                  </a:cubicBezTo>
                  <a:cubicBezTo>
                    <a:pt x="1" y="250"/>
                    <a:pt x="1" y="472"/>
                    <a:pt x="148" y="546"/>
                  </a:cubicBezTo>
                  <a:lnTo>
                    <a:pt x="185" y="583"/>
                  </a:lnTo>
                  <a:cubicBezTo>
                    <a:pt x="333" y="731"/>
                    <a:pt x="1110" y="1359"/>
                    <a:pt x="1812" y="2468"/>
                  </a:cubicBezTo>
                  <a:cubicBezTo>
                    <a:pt x="2551" y="3540"/>
                    <a:pt x="3217" y="5056"/>
                    <a:pt x="3217" y="6942"/>
                  </a:cubicBezTo>
                  <a:cubicBezTo>
                    <a:pt x="3217" y="8568"/>
                    <a:pt x="2699" y="10528"/>
                    <a:pt x="1184" y="12709"/>
                  </a:cubicBezTo>
                  <a:cubicBezTo>
                    <a:pt x="1110" y="12820"/>
                    <a:pt x="1147" y="13042"/>
                    <a:pt x="1258" y="13116"/>
                  </a:cubicBezTo>
                  <a:cubicBezTo>
                    <a:pt x="1316" y="13160"/>
                    <a:pt x="1380" y="13180"/>
                    <a:pt x="1443" y="13180"/>
                  </a:cubicBezTo>
                  <a:cubicBezTo>
                    <a:pt x="1540" y="13180"/>
                    <a:pt x="1634" y="13131"/>
                    <a:pt x="1701" y="13042"/>
                  </a:cubicBezTo>
                  <a:cubicBezTo>
                    <a:pt x="3254" y="10787"/>
                    <a:pt x="3845" y="8716"/>
                    <a:pt x="3845" y="6942"/>
                  </a:cubicBezTo>
                  <a:cubicBezTo>
                    <a:pt x="3845" y="4797"/>
                    <a:pt x="2995" y="3060"/>
                    <a:pt x="2182" y="1877"/>
                  </a:cubicBezTo>
                  <a:cubicBezTo>
                    <a:pt x="1368" y="731"/>
                    <a:pt x="555" y="102"/>
                    <a:pt x="518" y="65"/>
                  </a:cubicBezTo>
                  <a:cubicBezTo>
                    <a:pt x="474" y="21"/>
                    <a:pt x="413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078;p53">
              <a:extLst>
                <a:ext uri="{FF2B5EF4-FFF2-40B4-BE49-F238E27FC236}">
                  <a16:creationId xmlns:a16="http://schemas.microsoft.com/office/drawing/2014/main" id="{313619DE-222B-C91D-03B8-FD3B3B6DB73C}"/>
                </a:ext>
              </a:extLst>
            </p:cNvPr>
            <p:cNvSpPr/>
            <p:nvPr/>
          </p:nvSpPr>
          <p:spPr>
            <a:xfrm>
              <a:off x="3163450" y="1008025"/>
              <a:ext cx="75825" cy="198750"/>
            </a:xfrm>
            <a:custGeom>
              <a:avLst/>
              <a:gdLst/>
              <a:ahLst/>
              <a:cxnLst/>
              <a:rect l="l" t="t" r="r" b="b"/>
              <a:pathLst>
                <a:path w="3033" h="7950" extrusionOk="0">
                  <a:moveTo>
                    <a:pt x="2699" y="1"/>
                  </a:moveTo>
                  <a:cubicBezTo>
                    <a:pt x="2515" y="38"/>
                    <a:pt x="2404" y="185"/>
                    <a:pt x="2404" y="333"/>
                  </a:cubicBezTo>
                  <a:cubicBezTo>
                    <a:pt x="2404" y="592"/>
                    <a:pt x="2441" y="851"/>
                    <a:pt x="2441" y="1073"/>
                  </a:cubicBezTo>
                  <a:cubicBezTo>
                    <a:pt x="2441" y="3069"/>
                    <a:pt x="1849" y="4659"/>
                    <a:pt x="1258" y="5768"/>
                  </a:cubicBezTo>
                  <a:cubicBezTo>
                    <a:pt x="962" y="6323"/>
                    <a:pt x="666" y="6729"/>
                    <a:pt x="444" y="6988"/>
                  </a:cubicBezTo>
                  <a:cubicBezTo>
                    <a:pt x="333" y="7136"/>
                    <a:pt x="259" y="7247"/>
                    <a:pt x="185" y="7321"/>
                  </a:cubicBezTo>
                  <a:lnTo>
                    <a:pt x="111" y="7395"/>
                  </a:lnTo>
                  <a:lnTo>
                    <a:pt x="111" y="7432"/>
                  </a:lnTo>
                  <a:cubicBezTo>
                    <a:pt x="1" y="7543"/>
                    <a:pt x="1" y="7727"/>
                    <a:pt x="111" y="7838"/>
                  </a:cubicBezTo>
                  <a:cubicBezTo>
                    <a:pt x="167" y="7912"/>
                    <a:pt x="241" y="7949"/>
                    <a:pt x="319" y="7949"/>
                  </a:cubicBezTo>
                  <a:cubicBezTo>
                    <a:pt x="398" y="7949"/>
                    <a:pt x="481" y="7912"/>
                    <a:pt x="555" y="7838"/>
                  </a:cubicBezTo>
                  <a:cubicBezTo>
                    <a:pt x="555" y="7838"/>
                    <a:pt x="3032" y="5361"/>
                    <a:pt x="3032" y="1073"/>
                  </a:cubicBezTo>
                  <a:cubicBezTo>
                    <a:pt x="3032" y="814"/>
                    <a:pt x="3032" y="555"/>
                    <a:pt x="3032" y="296"/>
                  </a:cubicBezTo>
                  <a:cubicBezTo>
                    <a:pt x="2995" y="148"/>
                    <a:pt x="2847" y="1"/>
                    <a:pt x="2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079;p53">
              <a:extLst>
                <a:ext uri="{FF2B5EF4-FFF2-40B4-BE49-F238E27FC236}">
                  <a16:creationId xmlns:a16="http://schemas.microsoft.com/office/drawing/2014/main" id="{EE8D983B-B920-8FAA-4187-163177290FEB}"/>
                </a:ext>
              </a:extLst>
            </p:cNvPr>
            <p:cNvSpPr/>
            <p:nvPr/>
          </p:nvSpPr>
          <p:spPr>
            <a:xfrm>
              <a:off x="3098750" y="2625175"/>
              <a:ext cx="1443725" cy="1942225"/>
            </a:xfrm>
            <a:custGeom>
              <a:avLst/>
              <a:gdLst/>
              <a:ahLst/>
              <a:cxnLst/>
              <a:rect l="l" t="t" r="r" b="b"/>
              <a:pathLst>
                <a:path w="57749" h="77689" extrusionOk="0">
                  <a:moveTo>
                    <a:pt x="26992" y="1"/>
                  </a:moveTo>
                  <a:cubicBezTo>
                    <a:pt x="22788" y="1"/>
                    <a:pt x="13098" y="970"/>
                    <a:pt x="6914" y="7186"/>
                  </a:cubicBezTo>
                  <a:cubicBezTo>
                    <a:pt x="6914" y="7186"/>
                    <a:pt x="2515" y="12805"/>
                    <a:pt x="1258" y="23490"/>
                  </a:cubicBezTo>
                  <a:cubicBezTo>
                    <a:pt x="1" y="34174"/>
                    <a:pt x="1442" y="77689"/>
                    <a:pt x="1442" y="77689"/>
                  </a:cubicBezTo>
                  <a:lnTo>
                    <a:pt x="57749" y="74435"/>
                  </a:lnTo>
                  <a:cubicBezTo>
                    <a:pt x="57749" y="74435"/>
                    <a:pt x="46251" y="20791"/>
                    <a:pt x="41851" y="11770"/>
                  </a:cubicBezTo>
                  <a:cubicBezTo>
                    <a:pt x="37452" y="2786"/>
                    <a:pt x="31167" y="272"/>
                    <a:pt x="28468" y="50"/>
                  </a:cubicBezTo>
                  <a:cubicBezTo>
                    <a:pt x="28115" y="22"/>
                    <a:pt x="27614" y="1"/>
                    <a:pt x="26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080;p53">
              <a:extLst>
                <a:ext uri="{FF2B5EF4-FFF2-40B4-BE49-F238E27FC236}">
                  <a16:creationId xmlns:a16="http://schemas.microsoft.com/office/drawing/2014/main" id="{D26EA571-3BED-C644-A3D5-D47CF6C2ADB3}"/>
                </a:ext>
              </a:extLst>
            </p:cNvPr>
            <p:cNvSpPr/>
            <p:nvPr/>
          </p:nvSpPr>
          <p:spPr>
            <a:xfrm>
              <a:off x="3109850" y="2618100"/>
              <a:ext cx="1440950" cy="1957625"/>
            </a:xfrm>
            <a:custGeom>
              <a:avLst/>
              <a:gdLst/>
              <a:ahLst/>
              <a:cxnLst/>
              <a:rect l="l" t="t" r="r" b="b"/>
              <a:pathLst>
                <a:path w="57638" h="78305" extrusionOk="0">
                  <a:moveTo>
                    <a:pt x="26582" y="592"/>
                  </a:moveTo>
                  <a:cubicBezTo>
                    <a:pt x="27174" y="592"/>
                    <a:pt x="27654" y="629"/>
                    <a:pt x="27987" y="629"/>
                  </a:cubicBezTo>
                  <a:cubicBezTo>
                    <a:pt x="29281" y="740"/>
                    <a:pt x="31499" y="1405"/>
                    <a:pt x="33902" y="3143"/>
                  </a:cubicBezTo>
                  <a:cubicBezTo>
                    <a:pt x="36305" y="4918"/>
                    <a:pt x="38967" y="7727"/>
                    <a:pt x="41149" y="12201"/>
                  </a:cubicBezTo>
                  <a:cubicBezTo>
                    <a:pt x="42221" y="14382"/>
                    <a:pt x="43773" y="19447"/>
                    <a:pt x="45437" y="25732"/>
                  </a:cubicBezTo>
                  <a:cubicBezTo>
                    <a:pt x="47988" y="35160"/>
                    <a:pt x="50872" y="47434"/>
                    <a:pt x="53127" y="57342"/>
                  </a:cubicBezTo>
                  <a:cubicBezTo>
                    <a:pt x="54273" y="62296"/>
                    <a:pt x="55234" y="66659"/>
                    <a:pt x="55900" y="69801"/>
                  </a:cubicBezTo>
                  <a:cubicBezTo>
                    <a:pt x="56270" y="71354"/>
                    <a:pt x="56528" y="72611"/>
                    <a:pt x="56713" y="73461"/>
                  </a:cubicBezTo>
                  <a:cubicBezTo>
                    <a:pt x="56805" y="73886"/>
                    <a:pt x="56879" y="74218"/>
                    <a:pt x="56930" y="74444"/>
                  </a:cubicBezTo>
                  <a:lnTo>
                    <a:pt x="56930" y="74444"/>
                  </a:lnTo>
                  <a:lnTo>
                    <a:pt x="1322" y="77657"/>
                  </a:lnTo>
                  <a:lnTo>
                    <a:pt x="1322" y="77657"/>
                  </a:lnTo>
                  <a:cubicBezTo>
                    <a:pt x="1307" y="77139"/>
                    <a:pt x="1273" y="75999"/>
                    <a:pt x="1220" y="74386"/>
                  </a:cubicBezTo>
                  <a:cubicBezTo>
                    <a:pt x="998" y="67620"/>
                    <a:pt x="592" y="52536"/>
                    <a:pt x="592" y="40188"/>
                  </a:cubicBezTo>
                  <a:cubicBezTo>
                    <a:pt x="592" y="33163"/>
                    <a:pt x="740" y="26989"/>
                    <a:pt x="1109" y="23810"/>
                  </a:cubicBezTo>
                  <a:cubicBezTo>
                    <a:pt x="1738" y="18523"/>
                    <a:pt x="3143" y="14456"/>
                    <a:pt x="4400" y="11757"/>
                  </a:cubicBezTo>
                  <a:cubicBezTo>
                    <a:pt x="4991" y="10389"/>
                    <a:pt x="5583" y="9354"/>
                    <a:pt x="6026" y="8652"/>
                  </a:cubicBezTo>
                  <a:cubicBezTo>
                    <a:pt x="6211" y="8319"/>
                    <a:pt x="6396" y="8060"/>
                    <a:pt x="6507" y="7912"/>
                  </a:cubicBezTo>
                  <a:cubicBezTo>
                    <a:pt x="6581" y="7801"/>
                    <a:pt x="6618" y="7727"/>
                    <a:pt x="6655" y="7690"/>
                  </a:cubicBezTo>
                  <a:lnTo>
                    <a:pt x="6673" y="7672"/>
                  </a:lnTo>
                  <a:lnTo>
                    <a:pt x="6673" y="7672"/>
                  </a:lnTo>
                  <a:lnTo>
                    <a:pt x="6692" y="7690"/>
                  </a:lnTo>
                  <a:cubicBezTo>
                    <a:pt x="9724" y="4622"/>
                    <a:pt x="13679" y="2847"/>
                    <a:pt x="17376" y="1849"/>
                  </a:cubicBezTo>
                  <a:cubicBezTo>
                    <a:pt x="21074" y="851"/>
                    <a:pt x="24512" y="592"/>
                    <a:pt x="26582" y="592"/>
                  </a:cubicBezTo>
                  <a:close/>
                  <a:moveTo>
                    <a:pt x="26582" y="1"/>
                  </a:moveTo>
                  <a:cubicBezTo>
                    <a:pt x="24475" y="1"/>
                    <a:pt x="20963" y="222"/>
                    <a:pt x="17192" y="1258"/>
                  </a:cubicBezTo>
                  <a:cubicBezTo>
                    <a:pt x="13421" y="2256"/>
                    <a:pt x="9391" y="4067"/>
                    <a:pt x="6248" y="7247"/>
                  </a:cubicBezTo>
                  <a:lnTo>
                    <a:pt x="6211" y="7247"/>
                  </a:lnTo>
                  <a:cubicBezTo>
                    <a:pt x="6174" y="7284"/>
                    <a:pt x="1775" y="13014"/>
                    <a:pt x="518" y="23736"/>
                  </a:cubicBezTo>
                  <a:cubicBezTo>
                    <a:pt x="111" y="26989"/>
                    <a:pt x="0" y="33126"/>
                    <a:pt x="0" y="40188"/>
                  </a:cubicBezTo>
                  <a:cubicBezTo>
                    <a:pt x="0" y="56677"/>
                    <a:pt x="703" y="78009"/>
                    <a:pt x="703" y="78009"/>
                  </a:cubicBezTo>
                  <a:cubicBezTo>
                    <a:pt x="703" y="78083"/>
                    <a:pt x="740" y="78157"/>
                    <a:pt x="814" y="78231"/>
                  </a:cubicBezTo>
                  <a:cubicBezTo>
                    <a:pt x="851" y="78268"/>
                    <a:pt x="962" y="78305"/>
                    <a:pt x="1035" y="78305"/>
                  </a:cubicBezTo>
                  <a:lnTo>
                    <a:pt x="57342" y="75051"/>
                  </a:lnTo>
                  <a:cubicBezTo>
                    <a:pt x="57416" y="75014"/>
                    <a:pt x="57490" y="74977"/>
                    <a:pt x="57563" y="74903"/>
                  </a:cubicBezTo>
                  <a:cubicBezTo>
                    <a:pt x="57600" y="74829"/>
                    <a:pt x="57637" y="74755"/>
                    <a:pt x="57600" y="74681"/>
                  </a:cubicBezTo>
                  <a:cubicBezTo>
                    <a:pt x="57600" y="74681"/>
                    <a:pt x="54717" y="61261"/>
                    <a:pt x="51315" y="46695"/>
                  </a:cubicBezTo>
                  <a:cubicBezTo>
                    <a:pt x="49578" y="39411"/>
                    <a:pt x="47729" y="31869"/>
                    <a:pt x="46029" y="25584"/>
                  </a:cubicBezTo>
                  <a:cubicBezTo>
                    <a:pt x="44328" y="19262"/>
                    <a:pt x="42812" y="14234"/>
                    <a:pt x="41703" y="11905"/>
                  </a:cubicBezTo>
                  <a:cubicBezTo>
                    <a:pt x="39485" y="7395"/>
                    <a:pt x="36749" y="4474"/>
                    <a:pt x="34272" y="2662"/>
                  </a:cubicBezTo>
                  <a:cubicBezTo>
                    <a:pt x="31758" y="851"/>
                    <a:pt x="29466" y="148"/>
                    <a:pt x="28024" y="38"/>
                  </a:cubicBezTo>
                  <a:cubicBezTo>
                    <a:pt x="27691" y="1"/>
                    <a:pt x="27174" y="1"/>
                    <a:pt x="26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81;p53">
              <a:extLst>
                <a:ext uri="{FF2B5EF4-FFF2-40B4-BE49-F238E27FC236}">
                  <a16:creationId xmlns:a16="http://schemas.microsoft.com/office/drawing/2014/main" id="{FAA3CC80-3B6F-B596-2E37-44360460C4BF}"/>
                </a:ext>
              </a:extLst>
            </p:cNvPr>
            <p:cNvSpPr/>
            <p:nvPr/>
          </p:nvSpPr>
          <p:spPr>
            <a:xfrm>
              <a:off x="3163450" y="3439150"/>
              <a:ext cx="191350" cy="241775"/>
            </a:xfrm>
            <a:custGeom>
              <a:avLst/>
              <a:gdLst/>
              <a:ahLst/>
              <a:cxnLst/>
              <a:rect l="l" t="t" r="r" b="b"/>
              <a:pathLst>
                <a:path w="7654" h="9671" extrusionOk="0">
                  <a:moveTo>
                    <a:pt x="1684" y="1"/>
                  </a:moveTo>
                  <a:cubicBezTo>
                    <a:pt x="776" y="1"/>
                    <a:pt x="1" y="458"/>
                    <a:pt x="1" y="2022"/>
                  </a:cubicBezTo>
                  <a:cubicBezTo>
                    <a:pt x="1" y="5793"/>
                    <a:pt x="3069" y="9157"/>
                    <a:pt x="4511" y="9564"/>
                  </a:cubicBezTo>
                  <a:cubicBezTo>
                    <a:pt x="4776" y="9637"/>
                    <a:pt x="5034" y="9671"/>
                    <a:pt x="5281" y="9671"/>
                  </a:cubicBezTo>
                  <a:cubicBezTo>
                    <a:pt x="6407" y="9671"/>
                    <a:pt x="7287" y="8965"/>
                    <a:pt x="7469" y="8085"/>
                  </a:cubicBezTo>
                  <a:cubicBezTo>
                    <a:pt x="7653" y="7050"/>
                    <a:pt x="4511" y="913"/>
                    <a:pt x="4511" y="913"/>
                  </a:cubicBezTo>
                  <a:cubicBezTo>
                    <a:pt x="4511" y="913"/>
                    <a:pt x="2965" y="1"/>
                    <a:pt x="1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082;p53">
              <a:extLst>
                <a:ext uri="{FF2B5EF4-FFF2-40B4-BE49-F238E27FC236}">
                  <a16:creationId xmlns:a16="http://schemas.microsoft.com/office/drawing/2014/main" id="{2FE8929B-220F-41BE-EC93-BEC69F30D247}"/>
                </a:ext>
              </a:extLst>
            </p:cNvPr>
            <p:cNvSpPr/>
            <p:nvPr/>
          </p:nvSpPr>
          <p:spPr>
            <a:xfrm>
              <a:off x="3156050" y="3431450"/>
              <a:ext cx="201525" cy="256975"/>
            </a:xfrm>
            <a:custGeom>
              <a:avLst/>
              <a:gdLst/>
              <a:ahLst/>
              <a:cxnLst/>
              <a:rect l="l" t="t" r="r" b="b"/>
              <a:pathLst>
                <a:path w="8061" h="10279" extrusionOk="0">
                  <a:moveTo>
                    <a:pt x="1997" y="629"/>
                  </a:moveTo>
                  <a:cubicBezTo>
                    <a:pt x="2552" y="629"/>
                    <a:pt x="3254" y="814"/>
                    <a:pt x="3772" y="1036"/>
                  </a:cubicBezTo>
                  <a:cubicBezTo>
                    <a:pt x="4031" y="1147"/>
                    <a:pt x="4252" y="1258"/>
                    <a:pt x="4400" y="1332"/>
                  </a:cubicBezTo>
                  <a:cubicBezTo>
                    <a:pt x="4474" y="1406"/>
                    <a:pt x="4548" y="1406"/>
                    <a:pt x="4585" y="1443"/>
                  </a:cubicBezTo>
                  <a:lnTo>
                    <a:pt x="4589" y="1445"/>
                  </a:lnTo>
                  <a:lnTo>
                    <a:pt x="4589" y="1445"/>
                  </a:lnTo>
                  <a:cubicBezTo>
                    <a:pt x="4658" y="1573"/>
                    <a:pt x="4806" y="1857"/>
                    <a:pt x="4992" y="2256"/>
                  </a:cubicBezTo>
                  <a:cubicBezTo>
                    <a:pt x="5399" y="3106"/>
                    <a:pt x="6027" y="4400"/>
                    <a:pt x="6545" y="5583"/>
                  </a:cubicBezTo>
                  <a:cubicBezTo>
                    <a:pt x="6803" y="6175"/>
                    <a:pt x="7025" y="6766"/>
                    <a:pt x="7210" y="7247"/>
                  </a:cubicBezTo>
                  <a:cubicBezTo>
                    <a:pt x="7358" y="7728"/>
                    <a:pt x="7469" y="8134"/>
                    <a:pt x="7432" y="8282"/>
                  </a:cubicBezTo>
                  <a:lnTo>
                    <a:pt x="7432" y="8356"/>
                  </a:lnTo>
                  <a:cubicBezTo>
                    <a:pt x="7321" y="9022"/>
                    <a:pt x="6582" y="9687"/>
                    <a:pt x="5583" y="9687"/>
                  </a:cubicBezTo>
                  <a:cubicBezTo>
                    <a:pt x="5362" y="9687"/>
                    <a:pt x="5140" y="9650"/>
                    <a:pt x="4918" y="9576"/>
                  </a:cubicBezTo>
                  <a:cubicBezTo>
                    <a:pt x="4622" y="9502"/>
                    <a:pt x="4178" y="9243"/>
                    <a:pt x="3698" y="8800"/>
                  </a:cubicBezTo>
                  <a:cubicBezTo>
                    <a:pt x="2293" y="7580"/>
                    <a:pt x="592" y="5029"/>
                    <a:pt x="629" y="2330"/>
                  </a:cubicBezTo>
                  <a:cubicBezTo>
                    <a:pt x="629" y="1591"/>
                    <a:pt x="814" y="1184"/>
                    <a:pt x="1036" y="962"/>
                  </a:cubicBezTo>
                  <a:cubicBezTo>
                    <a:pt x="1258" y="740"/>
                    <a:pt x="1591" y="629"/>
                    <a:pt x="1997" y="629"/>
                  </a:cubicBezTo>
                  <a:close/>
                  <a:moveTo>
                    <a:pt x="1997" y="1"/>
                  </a:moveTo>
                  <a:cubicBezTo>
                    <a:pt x="1480" y="1"/>
                    <a:pt x="962" y="149"/>
                    <a:pt x="592" y="518"/>
                  </a:cubicBezTo>
                  <a:cubicBezTo>
                    <a:pt x="223" y="925"/>
                    <a:pt x="1" y="1517"/>
                    <a:pt x="1" y="2330"/>
                  </a:cubicBezTo>
                  <a:cubicBezTo>
                    <a:pt x="1" y="4289"/>
                    <a:pt x="777" y="6138"/>
                    <a:pt x="1775" y="7543"/>
                  </a:cubicBezTo>
                  <a:cubicBezTo>
                    <a:pt x="2256" y="8245"/>
                    <a:pt x="2774" y="8837"/>
                    <a:pt x="3291" y="9280"/>
                  </a:cubicBezTo>
                  <a:cubicBezTo>
                    <a:pt x="3809" y="9724"/>
                    <a:pt x="4289" y="10057"/>
                    <a:pt x="4733" y="10168"/>
                  </a:cubicBezTo>
                  <a:cubicBezTo>
                    <a:pt x="5029" y="10242"/>
                    <a:pt x="5325" y="10279"/>
                    <a:pt x="5583" y="10279"/>
                  </a:cubicBezTo>
                  <a:cubicBezTo>
                    <a:pt x="6840" y="10279"/>
                    <a:pt x="7839" y="9502"/>
                    <a:pt x="8060" y="8467"/>
                  </a:cubicBezTo>
                  <a:cubicBezTo>
                    <a:pt x="8060" y="8393"/>
                    <a:pt x="8060" y="8356"/>
                    <a:pt x="8060" y="8282"/>
                  </a:cubicBezTo>
                  <a:cubicBezTo>
                    <a:pt x="8060" y="8060"/>
                    <a:pt x="8023" y="7839"/>
                    <a:pt x="7913" y="7506"/>
                  </a:cubicBezTo>
                  <a:cubicBezTo>
                    <a:pt x="7617" y="6508"/>
                    <a:pt x="6914" y="4881"/>
                    <a:pt x="6286" y="3550"/>
                  </a:cubicBezTo>
                  <a:cubicBezTo>
                    <a:pt x="5657" y="2182"/>
                    <a:pt x="5103" y="1073"/>
                    <a:pt x="5103" y="1073"/>
                  </a:cubicBezTo>
                  <a:lnTo>
                    <a:pt x="4955" y="962"/>
                  </a:lnTo>
                  <a:cubicBezTo>
                    <a:pt x="4955" y="925"/>
                    <a:pt x="4548" y="703"/>
                    <a:pt x="3994" y="481"/>
                  </a:cubicBezTo>
                  <a:cubicBezTo>
                    <a:pt x="3439" y="260"/>
                    <a:pt x="2700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083;p53">
              <a:extLst>
                <a:ext uri="{FF2B5EF4-FFF2-40B4-BE49-F238E27FC236}">
                  <a16:creationId xmlns:a16="http://schemas.microsoft.com/office/drawing/2014/main" id="{679481FA-FCCB-94BF-88FB-4E1AA46478E6}"/>
                </a:ext>
              </a:extLst>
            </p:cNvPr>
            <p:cNvSpPr/>
            <p:nvPr/>
          </p:nvSpPr>
          <p:spPr>
            <a:xfrm>
              <a:off x="3194875" y="3486925"/>
              <a:ext cx="112775" cy="128475"/>
            </a:xfrm>
            <a:custGeom>
              <a:avLst/>
              <a:gdLst/>
              <a:ahLst/>
              <a:cxnLst/>
              <a:rect l="l" t="t" r="r" b="b"/>
              <a:pathLst>
                <a:path w="4511" h="5139" extrusionOk="0">
                  <a:moveTo>
                    <a:pt x="1368" y="0"/>
                  </a:moveTo>
                  <a:cubicBezTo>
                    <a:pt x="851" y="0"/>
                    <a:pt x="481" y="185"/>
                    <a:pt x="259" y="481"/>
                  </a:cubicBezTo>
                  <a:cubicBezTo>
                    <a:pt x="38" y="776"/>
                    <a:pt x="1" y="1146"/>
                    <a:pt x="1" y="1442"/>
                  </a:cubicBezTo>
                  <a:cubicBezTo>
                    <a:pt x="1" y="1996"/>
                    <a:pt x="148" y="2440"/>
                    <a:pt x="148" y="2477"/>
                  </a:cubicBezTo>
                  <a:cubicBezTo>
                    <a:pt x="206" y="2593"/>
                    <a:pt x="309" y="2685"/>
                    <a:pt x="439" y="2685"/>
                  </a:cubicBezTo>
                  <a:cubicBezTo>
                    <a:pt x="476" y="2685"/>
                    <a:pt x="515" y="2678"/>
                    <a:pt x="555" y="2662"/>
                  </a:cubicBezTo>
                  <a:cubicBezTo>
                    <a:pt x="703" y="2625"/>
                    <a:pt x="777" y="2440"/>
                    <a:pt x="740" y="2292"/>
                  </a:cubicBezTo>
                  <a:lnTo>
                    <a:pt x="740" y="2255"/>
                  </a:lnTo>
                  <a:cubicBezTo>
                    <a:pt x="703" y="2181"/>
                    <a:pt x="592" y="1812"/>
                    <a:pt x="592" y="1442"/>
                  </a:cubicBezTo>
                  <a:cubicBezTo>
                    <a:pt x="592" y="1220"/>
                    <a:pt x="666" y="998"/>
                    <a:pt x="740" y="850"/>
                  </a:cubicBezTo>
                  <a:cubicBezTo>
                    <a:pt x="851" y="703"/>
                    <a:pt x="999" y="629"/>
                    <a:pt x="1368" y="592"/>
                  </a:cubicBezTo>
                  <a:cubicBezTo>
                    <a:pt x="1405" y="592"/>
                    <a:pt x="1479" y="592"/>
                    <a:pt x="1553" y="629"/>
                  </a:cubicBezTo>
                  <a:cubicBezTo>
                    <a:pt x="1923" y="666"/>
                    <a:pt x="2293" y="813"/>
                    <a:pt x="2589" y="1072"/>
                  </a:cubicBezTo>
                  <a:cubicBezTo>
                    <a:pt x="3032" y="1442"/>
                    <a:pt x="3365" y="1960"/>
                    <a:pt x="3587" y="2403"/>
                  </a:cubicBezTo>
                  <a:cubicBezTo>
                    <a:pt x="3629" y="2487"/>
                    <a:pt x="3665" y="2571"/>
                    <a:pt x="3697" y="2651"/>
                  </a:cubicBezTo>
                  <a:lnTo>
                    <a:pt x="3697" y="2651"/>
                  </a:lnTo>
                  <a:cubicBezTo>
                    <a:pt x="3536" y="2615"/>
                    <a:pt x="3358" y="2588"/>
                    <a:pt x="3180" y="2588"/>
                  </a:cubicBezTo>
                  <a:cubicBezTo>
                    <a:pt x="2921" y="2588"/>
                    <a:pt x="2625" y="2662"/>
                    <a:pt x="2404" y="2810"/>
                  </a:cubicBezTo>
                  <a:cubicBezTo>
                    <a:pt x="2145" y="2995"/>
                    <a:pt x="1997" y="3327"/>
                    <a:pt x="1997" y="3697"/>
                  </a:cubicBezTo>
                  <a:cubicBezTo>
                    <a:pt x="1997" y="3993"/>
                    <a:pt x="2071" y="4215"/>
                    <a:pt x="2182" y="4437"/>
                  </a:cubicBezTo>
                  <a:cubicBezTo>
                    <a:pt x="2330" y="4732"/>
                    <a:pt x="2589" y="4917"/>
                    <a:pt x="2847" y="5028"/>
                  </a:cubicBezTo>
                  <a:cubicBezTo>
                    <a:pt x="3069" y="5102"/>
                    <a:pt x="3328" y="5139"/>
                    <a:pt x="3476" y="5139"/>
                  </a:cubicBezTo>
                  <a:cubicBezTo>
                    <a:pt x="3587" y="5139"/>
                    <a:pt x="3661" y="5102"/>
                    <a:pt x="3661" y="5102"/>
                  </a:cubicBezTo>
                  <a:cubicBezTo>
                    <a:pt x="3846" y="5102"/>
                    <a:pt x="3956" y="4954"/>
                    <a:pt x="3956" y="4769"/>
                  </a:cubicBezTo>
                  <a:cubicBezTo>
                    <a:pt x="3924" y="4608"/>
                    <a:pt x="3808" y="4503"/>
                    <a:pt x="3656" y="4503"/>
                  </a:cubicBezTo>
                  <a:cubicBezTo>
                    <a:pt x="3634" y="4503"/>
                    <a:pt x="3611" y="4506"/>
                    <a:pt x="3587" y="4510"/>
                  </a:cubicBezTo>
                  <a:lnTo>
                    <a:pt x="3476" y="4510"/>
                  </a:lnTo>
                  <a:cubicBezTo>
                    <a:pt x="3328" y="4510"/>
                    <a:pt x="3106" y="4474"/>
                    <a:pt x="2921" y="4363"/>
                  </a:cubicBezTo>
                  <a:cubicBezTo>
                    <a:pt x="2847" y="4326"/>
                    <a:pt x="2773" y="4252"/>
                    <a:pt x="2736" y="4141"/>
                  </a:cubicBezTo>
                  <a:cubicBezTo>
                    <a:pt x="2662" y="4030"/>
                    <a:pt x="2625" y="3919"/>
                    <a:pt x="2625" y="3697"/>
                  </a:cubicBezTo>
                  <a:cubicBezTo>
                    <a:pt x="2625" y="3438"/>
                    <a:pt x="2699" y="3364"/>
                    <a:pt x="2773" y="3327"/>
                  </a:cubicBezTo>
                  <a:cubicBezTo>
                    <a:pt x="2847" y="3253"/>
                    <a:pt x="2995" y="3217"/>
                    <a:pt x="3180" y="3217"/>
                  </a:cubicBezTo>
                  <a:cubicBezTo>
                    <a:pt x="3365" y="3217"/>
                    <a:pt x="3624" y="3253"/>
                    <a:pt x="3772" y="3327"/>
                  </a:cubicBezTo>
                  <a:cubicBezTo>
                    <a:pt x="3882" y="3327"/>
                    <a:pt x="3956" y="3364"/>
                    <a:pt x="3993" y="3364"/>
                  </a:cubicBezTo>
                  <a:lnTo>
                    <a:pt x="4067" y="3401"/>
                  </a:lnTo>
                  <a:cubicBezTo>
                    <a:pt x="4113" y="3417"/>
                    <a:pt x="4166" y="3426"/>
                    <a:pt x="4216" y="3426"/>
                  </a:cubicBezTo>
                  <a:cubicBezTo>
                    <a:pt x="4288" y="3426"/>
                    <a:pt x="4357" y="3408"/>
                    <a:pt x="4400" y="3364"/>
                  </a:cubicBezTo>
                  <a:cubicBezTo>
                    <a:pt x="4474" y="3253"/>
                    <a:pt x="4511" y="3143"/>
                    <a:pt x="4511" y="3032"/>
                  </a:cubicBezTo>
                  <a:cubicBezTo>
                    <a:pt x="4474" y="3032"/>
                    <a:pt x="4289" y="2329"/>
                    <a:pt x="3846" y="1627"/>
                  </a:cubicBezTo>
                  <a:cubicBezTo>
                    <a:pt x="3624" y="1257"/>
                    <a:pt x="3328" y="887"/>
                    <a:pt x="2958" y="592"/>
                  </a:cubicBezTo>
                  <a:cubicBezTo>
                    <a:pt x="2589" y="296"/>
                    <a:pt x="2145" y="37"/>
                    <a:pt x="1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84;p53">
              <a:extLst>
                <a:ext uri="{FF2B5EF4-FFF2-40B4-BE49-F238E27FC236}">
                  <a16:creationId xmlns:a16="http://schemas.microsoft.com/office/drawing/2014/main" id="{0D74D22D-0620-E394-4EDC-0E11E12113FD}"/>
                </a:ext>
              </a:extLst>
            </p:cNvPr>
            <p:cNvSpPr/>
            <p:nvPr/>
          </p:nvSpPr>
          <p:spPr>
            <a:xfrm>
              <a:off x="2775250" y="4005425"/>
              <a:ext cx="2131400" cy="1273425"/>
            </a:xfrm>
            <a:custGeom>
              <a:avLst/>
              <a:gdLst/>
              <a:ahLst/>
              <a:cxnLst/>
              <a:rect l="l" t="t" r="r" b="b"/>
              <a:pathLst>
                <a:path w="85256" h="50937" extrusionOk="0">
                  <a:moveTo>
                    <a:pt x="39781" y="1"/>
                  </a:moveTo>
                  <a:cubicBezTo>
                    <a:pt x="39781" y="1"/>
                    <a:pt x="11314" y="16527"/>
                    <a:pt x="7358" y="18005"/>
                  </a:cubicBezTo>
                  <a:cubicBezTo>
                    <a:pt x="3365" y="19447"/>
                    <a:pt x="1" y="37896"/>
                    <a:pt x="1" y="37896"/>
                  </a:cubicBezTo>
                  <a:cubicBezTo>
                    <a:pt x="6441" y="42864"/>
                    <a:pt x="27866" y="50910"/>
                    <a:pt x="43560" y="50910"/>
                  </a:cubicBezTo>
                  <a:cubicBezTo>
                    <a:pt x="43631" y="50910"/>
                    <a:pt x="43703" y="50910"/>
                    <a:pt x="43774" y="50909"/>
                  </a:cubicBezTo>
                  <a:cubicBezTo>
                    <a:pt x="44591" y="50927"/>
                    <a:pt x="45414" y="50937"/>
                    <a:pt x="46242" y="50937"/>
                  </a:cubicBezTo>
                  <a:cubicBezTo>
                    <a:pt x="58947" y="50937"/>
                    <a:pt x="72899" y="48764"/>
                    <a:pt x="85255" y="43072"/>
                  </a:cubicBezTo>
                  <a:cubicBezTo>
                    <a:pt x="85255" y="43072"/>
                    <a:pt x="79746" y="14641"/>
                    <a:pt x="77676" y="12756"/>
                  </a:cubicBezTo>
                  <a:cubicBezTo>
                    <a:pt x="75569" y="10870"/>
                    <a:pt x="39781" y="1"/>
                    <a:pt x="39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85;p53">
              <a:extLst>
                <a:ext uri="{FF2B5EF4-FFF2-40B4-BE49-F238E27FC236}">
                  <a16:creationId xmlns:a16="http://schemas.microsoft.com/office/drawing/2014/main" id="{577253A7-2AA4-C6BC-D634-BBCB674B2243}"/>
                </a:ext>
              </a:extLst>
            </p:cNvPr>
            <p:cNvSpPr/>
            <p:nvPr/>
          </p:nvSpPr>
          <p:spPr>
            <a:xfrm>
              <a:off x="2766950" y="3997650"/>
              <a:ext cx="2148000" cy="1288850"/>
            </a:xfrm>
            <a:custGeom>
              <a:avLst/>
              <a:gdLst/>
              <a:ahLst/>
              <a:cxnLst/>
              <a:rect l="l" t="t" r="r" b="b"/>
              <a:pathLst>
                <a:path w="85920" h="51554" extrusionOk="0">
                  <a:moveTo>
                    <a:pt x="40140" y="641"/>
                  </a:moveTo>
                  <a:cubicBezTo>
                    <a:pt x="40341" y="706"/>
                    <a:pt x="40833" y="866"/>
                    <a:pt x="41555" y="1088"/>
                  </a:cubicBezTo>
                  <a:cubicBezTo>
                    <a:pt x="44993" y="2123"/>
                    <a:pt x="53645" y="4785"/>
                    <a:pt x="61630" y="7410"/>
                  </a:cubicBezTo>
                  <a:cubicBezTo>
                    <a:pt x="65623" y="8704"/>
                    <a:pt x="69468" y="9998"/>
                    <a:pt x="72426" y="11033"/>
                  </a:cubicBezTo>
                  <a:cubicBezTo>
                    <a:pt x="73904" y="11588"/>
                    <a:pt x="75124" y="12068"/>
                    <a:pt x="76086" y="12438"/>
                  </a:cubicBezTo>
                  <a:cubicBezTo>
                    <a:pt x="76529" y="12660"/>
                    <a:pt x="76936" y="12808"/>
                    <a:pt x="77232" y="12956"/>
                  </a:cubicBezTo>
                  <a:cubicBezTo>
                    <a:pt x="77528" y="13103"/>
                    <a:pt x="77712" y="13251"/>
                    <a:pt x="77786" y="13288"/>
                  </a:cubicBezTo>
                  <a:cubicBezTo>
                    <a:pt x="77860" y="13362"/>
                    <a:pt x="78008" y="13584"/>
                    <a:pt x="78156" y="13880"/>
                  </a:cubicBezTo>
                  <a:cubicBezTo>
                    <a:pt x="78711" y="14989"/>
                    <a:pt x="79450" y="17429"/>
                    <a:pt x="80226" y="20424"/>
                  </a:cubicBezTo>
                  <a:cubicBezTo>
                    <a:pt x="81409" y="24897"/>
                    <a:pt x="82666" y="30665"/>
                    <a:pt x="83665" y="35286"/>
                  </a:cubicBezTo>
                  <a:cubicBezTo>
                    <a:pt x="84145" y="37615"/>
                    <a:pt x="84552" y="39648"/>
                    <a:pt x="84848" y="41090"/>
                  </a:cubicBezTo>
                  <a:cubicBezTo>
                    <a:pt x="85049" y="42095"/>
                    <a:pt x="85181" y="42827"/>
                    <a:pt x="85246" y="43193"/>
                  </a:cubicBezTo>
                  <a:lnTo>
                    <a:pt x="85246" y="43193"/>
                  </a:lnTo>
                  <a:cubicBezTo>
                    <a:pt x="73065" y="48771"/>
                    <a:pt x="59296" y="50925"/>
                    <a:pt x="46731" y="50925"/>
                  </a:cubicBezTo>
                  <a:cubicBezTo>
                    <a:pt x="45844" y="50925"/>
                    <a:pt x="44956" y="50925"/>
                    <a:pt x="44106" y="50888"/>
                  </a:cubicBezTo>
                  <a:lnTo>
                    <a:pt x="43810" y="50888"/>
                  </a:lnTo>
                  <a:cubicBezTo>
                    <a:pt x="36047" y="50888"/>
                    <a:pt x="26804" y="48891"/>
                    <a:pt x="18707" y="46266"/>
                  </a:cubicBezTo>
                  <a:cubicBezTo>
                    <a:pt x="14678" y="44972"/>
                    <a:pt x="10907" y="43493"/>
                    <a:pt x="7764" y="42052"/>
                  </a:cubicBezTo>
                  <a:cubicBezTo>
                    <a:pt x="4720" y="40655"/>
                    <a:pt x="2265" y="39258"/>
                    <a:pt x="669" y="38063"/>
                  </a:cubicBezTo>
                  <a:lnTo>
                    <a:pt x="669" y="38063"/>
                  </a:lnTo>
                  <a:cubicBezTo>
                    <a:pt x="698" y="37928"/>
                    <a:pt x="737" y="37724"/>
                    <a:pt x="777" y="37467"/>
                  </a:cubicBezTo>
                  <a:cubicBezTo>
                    <a:pt x="1146" y="35693"/>
                    <a:pt x="2071" y="31256"/>
                    <a:pt x="3328" y="27078"/>
                  </a:cubicBezTo>
                  <a:cubicBezTo>
                    <a:pt x="3956" y="25008"/>
                    <a:pt x="4695" y="23012"/>
                    <a:pt x="5472" y="21459"/>
                  </a:cubicBezTo>
                  <a:cubicBezTo>
                    <a:pt x="5842" y="20682"/>
                    <a:pt x="6248" y="20054"/>
                    <a:pt x="6655" y="19536"/>
                  </a:cubicBezTo>
                  <a:cubicBezTo>
                    <a:pt x="7025" y="19056"/>
                    <a:pt x="7431" y="18723"/>
                    <a:pt x="7801" y="18612"/>
                  </a:cubicBezTo>
                  <a:cubicBezTo>
                    <a:pt x="8319" y="18390"/>
                    <a:pt x="9206" y="17984"/>
                    <a:pt x="10352" y="17392"/>
                  </a:cubicBezTo>
                  <a:cubicBezTo>
                    <a:pt x="18132" y="13432"/>
                    <a:pt x="38392" y="1658"/>
                    <a:pt x="40140" y="641"/>
                  </a:cubicBezTo>
                  <a:close/>
                  <a:moveTo>
                    <a:pt x="40135" y="1"/>
                  </a:moveTo>
                  <a:cubicBezTo>
                    <a:pt x="40070" y="1"/>
                    <a:pt x="40018" y="27"/>
                    <a:pt x="39965" y="53"/>
                  </a:cubicBezTo>
                  <a:cubicBezTo>
                    <a:pt x="39965" y="53"/>
                    <a:pt x="39522" y="312"/>
                    <a:pt x="38745" y="755"/>
                  </a:cubicBezTo>
                  <a:cubicBezTo>
                    <a:pt x="35973" y="2345"/>
                    <a:pt x="29059" y="6338"/>
                    <a:pt x="22367" y="10109"/>
                  </a:cubicBezTo>
                  <a:cubicBezTo>
                    <a:pt x="19040" y="11994"/>
                    <a:pt x="15750" y="13806"/>
                    <a:pt x="13088" y="15248"/>
                  </a:cubicBezTo>
                  <a:cubicBezTo>
                    <a:pt x="10463" y="16690"/>
                    <a:pt x="8393" y="17725"/>
                    <a:pt x="7579" y="18021"/>
                  </a:cubicBezTo>
                  <a:cubicBezTo>
                    <a:pt x="6988" y="18242"/>
                    <a:pt x="6470" y="18723"/>
                    <a:pt x="5989" y="19389"/>
                  </a:cubicBezTo>
                  <a:cubicBezTo>
                    <a:pt x="5102" y="20572"/>
                    <a:pt x="4326" y="22309"/>
                    <a:pt x="3623" y="24306"/>
                  </a:cubicBezTo>
                  <a:cubicBezTo>
                    <a:pt x="1479" y="30184"/>
                    <a:pt x="37" y="38133"/>
                    <a:pt x="37" y="38133"/>
                  </a:cubicBezTo>
                  <a:cubicBezTo>
                    <a:pt x="0" y="38244"/>
                    <a:pt x="74" y="38354"/>
                    <a:pt x="148" y="38428"/>
                  </a:cubicBezTo>
                  <a:cubicBezTo>
                    <a:pt x="1775" y="39722"/>
                    <a:pt x="4363" y="41164"/>
                    <a:pt x="7505" y="42606"/>
                  </a:cubicBezTo>
                  <a:cubicBezTo>
                    <a:pt x="17007" y="47006"/>
                    <a:pt x="32017" y="51516"/>
                    <a:pt x="43810" y="51516"/>
                  </a:cubicBezTo>
                  <a:lnTo>
                    <a:pt x="44069" y="51516"/>
                  </a:lnTo>
                  <a:cubicBezTo>
                    <a:pt x="44956" y="51553"/>
                    <a:pt x="45844" y="51553"/>
                    <a:pt x="46731" y="51553"/>
                  </a:cubicBezTo>
                  <a:cubicBezTo>
                    <a:pt x="59449" y="51553"/>
                    <a:pt x="73387" y="49335"/>
                    <a:pt x="85735" y="43678"/>
                  </a:cubicBezTo>
                  <a:cubicBezTo>
                    <a:pt x="85846" y="43604"/>
                    <a:pt x="85920" y="43456"/>
                    <a:pt x="85920" y="43309"/>
                  </a:cubicBezTo>
                  <a:cubicBezTo>
                    <a:pt x="85920" y="43309"/>
                    <a:pt x="84515" y="36210"/>
                    <a:pt x="82888" y="28853"/>
                  </a:cubicBezTo>
                  <a:cubicBezTo>
                    <a:pt x="82075" y="25193"/>
                    <a:pt x="81188" y="21459"/>
                    <a:pt x="80374" y="18538"/>
                  </a:cubicBezTo>
                  <a:cubicBezTo>
                    <a:pt x="79968" y="17059"/>
                    <a:pt x="79561" y="15802"/>
                    <a:pt x="79228" y="14804"/>
                  </a:cubicBezTo>
                  <a:cubicBezTo>
                    <a:pt x="79043" y="14324"/>
                    <a:pt x="78858" y="13917"/>
                    <a:pt x="78711" y="13584"/>
                  </a:cubicBezTo>
                  <a:cubicBezTo>
                    <a:pt x="78526" y="13251"/>
                    <a:pt x="78378" y="13030"/>
                    <a:pt x="78193" y="12845"/>
                  </a:cubicBezTo>
                  <a:cubicBezTo>
                    <a:pt x="78008" y="12697"/>
                    <a:pt x="77749" y="12549"/>
                    <a:pt x="77380" y="12364"/>
                  </a:cubicBezTo>
                  <a:cubicBezTo>
                    <a:pt x="75938" y="11662"/>
                    <a:pt x="72906" y="10553"/>
                    <a:pt x="69135" y="9259"/>
                  </a:cubicBezTo>
                  <a:cubicBezTo>
                    <a:pt x="57896" y="5414"/>
                    <a:pt x="40224" y="16"/>
                    <a:pt x="40224" y="16"/>
                  </a:cubicBezTo>
                  <a:cubicBezTo>
                    <a:pt x="40192" y="5"/>
                    <a:pt x="40162" y="1"/>
                    <a:pt x="40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86;p53">
              <a:extLst>
                <a:ext uri="{FF2B5EF4-FFF2-40B4-BE49-F238E27FC236}">
                  <a16:creationId xmlns:a16="http://schemas.microsoft.com/office/drawing/2014/main" id="{9BB1F86D-BDE6-DD4D-256C-6BAD9652F4CB}"/>
                </a:ext>
              </a:extLst>
            </p:cNvPr>
            <p:cNvSpPr/>
            <p:nvPr/>
          </p:nvSpPr>
          <p:spPr>
            <a:xfrm>
              <a:off x="4551700" y="4889025"/>
              <a:ext cx="22200" cy="71200"/>
            </a:xfrm>
            <a:custGeom>
              <a:avLst/>
              <a:gdLst/>
              <a:ahLst/>
              <a:cxnLst/>
              <a:rect l="l" t="t" r="r" b="b"/>
              <a:pathLst>
                <a:path w="888" h="2848" extrusionOk="0">
                  <a:moveTo>
                    <a:pt x="592" y="1"/>
                  </a:moveTo>
                  <a:cubicBezTo>
                    <a:pt x="444" y="1"/>
                    <a:pt x="259" y="112"/>
                    <a:pt x="259" y="259"/>
                  </a:cubicBezTo>
                  <a:cubicBezTo>
                    <a:pt x="148" y="1073"/>
                    <a:pt x="74" y="1849"/>
                    <a:pt x="37" y="2515"/>
                  </a:cubicBezTo>
                  <a:cubicBezTo>
                    <a:pt x="0" y="2699"/>
                    <a:pt x="148" y="2847"/>
                    <a:pt x="333" y="2847"/>
                  </a:cubicBezTo>
                  <a:cubicBezTo>
                    <a:pt x="481" y="2847"/>
                    <a:pt x="629" y="2736"/>
                    <a:pt x="629" y="2552"/>
                  </a:cubicBezTo>
                  <a:cubicBezTo>
                    <a:pt x="666" y="1886"/>
                    <a:pt x="740" y="1147"/>
                    <a:pt x="851" y="370"/>
                  </a:cubicBezTo>
                  <a:cubicBezTo>
                    <a:pt x="888" y="185"/>
                    <a:pt x="777" y="38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87;p53">
              <a:extLst>
                <a:ext uri="{FF2B5EF4-FFF2-40B4-BE49-F238E27FC236}">
                  <a16:creationId xmlns:a16="http://schemas.microsoft.com/office/drawing/2014/main" id="{7CABA60D-92BB-1B1D-98DE-A9762145150E}"/>
                </a:ext>
              </a:extLst>
            </p:cNvPr>
            <p:cNvSpPr/>
            <p:nvPr/>
          </p:nvSpPr>
          <p:spPr>
            <a:xfrm>
              <a:off x="4569250" y="4353650"/>
              <a:ext cx="140525" cy="476425"/>
            </a:xfrm>
            <a:custGeom>
              <a:avLst/>
              <a:gdLst/>
              <a:ahLst/>
              <a:cxnLst/>
              <a:rect l="l" t="t" r="r" b="b"/>
              <a:pathLst>
                <a:path w="5621" h="19057" extrusionOk="0">
                  <a:moveTo>
                    <a:pt x="5283" y="0"/>
                  </a:moveTo>
                  <a:cubicBezTo>
                    <a:pt x="5155" y="0"/>
                    <a:pt x="5022" y="72"/>
                    <a:pt x="4992" y="194"/>
                  </a:cubicBezTo>
                  <a:cubicBezTo>
                    <a:pt x="4992" y="194"/>
                    <a:pt x="1591" y="10657"/>
                    <a:pt x="38" y="18680"/>
                  </a:cubicBezTo>
                  <a:cubicBezTo>
                    <a:pt x="1" y="18865"/>
                    <a:pt x="112" y="19013"/>
                    <a:pt x="297" y="19050"/>
                  </a:cubicBezTo>
                  <a:cubicBezTo>
                    <a:pt x="316" y="19054"/>
                    <a:pt x="336" y="19057"/>
                    <a:pt x="356" y="19057"/>
                  </a:cubicBezTo>
                  <a:cubicBezTo>
                    <a:pt x="491" y="19057"/>
                    <a:pt x="634" y="18956"/>
                    <a:pt x="666" y="18828"/>
                  </a:cubicBezTo>
                  <a:cubicBezTo>
                    <a:pt x="1406" y="14835"/>
                    <a:pt x="2663" y="10214"/>
                    <a:pt x="3698" y="6627"/>
                  </a:cubicBezTo>
                  <a:cubicBezTo>
                    <a:pt x="4215" y="4816"/>
                    <a:pt x="4696" y="3263"/>
                    <a:pt x="5029" y="2154"/>
                  </a:cubicBezTo>
                  <a:cubicBezTo>
                    <a:pt x="5362" y="1045"/>
                    <a:pt x="5583" y="416"/>
                    <a:pt x="5583" y="379"/>
                  </a:cubicBezTo>
                  <a:cubicBezTo>
                    <a:pt x="5620" y="231"/>
                    <a:pt x="5546" y="47"/>
                    <a:pt x="5362" y="10"/>
                  </a:cubicBezTo>
                  <a:cubicBezTo>
                    <a:pt x="5336" y="3"/>
                    <a:pt x="5310" y="0"/>
                    <a:pt x="5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88;p53">
              <a:extLst>
                <a:ext uri="{FF2B5EF4-FFF2-40B4-BE49-F238E27FC236}">
                  <a16:creationId xmlns:a16="http://schemas.microsoft.com/office/drawing/2014/main" id="{2AED7C67-2E87-64A4-8FA2-AF9F6E0DE7B7}"/>
                </a:ext>
              </a:extLst>
            </p:cNvPr>
            <p:cNvSpPr/>
            <p:nvPr/>
          </p:nvSpPr>
          <p:spPr>
            <a:xfrm>
              <a:off x="2971200" y="4500150"/>
              <a:ext cx="226475" cy="533275"/>
            </a:xfrm>
            <a:custGeom>
              <a:avLst/>
              <a:gdLst/>
              <a:ahLst/>
              <a:cxnLst/>
              <a:rect l="l" t="t" r="r" b="b"/>
              <a:pathLst>
                <a:path w="9059" h="21331" extrusionOk="0">
                  <a:moveTo>
                    <a:pt x="353" y="0"/>
                  </a:moveTo>
                  <a:cubicBezTo>
                    <a:pt x="290" y="0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75" y="472"/>
                    <a:pt x="112" y="509"/>
                    <a:pt x="149" y="582"/>
                  </a:cubicBezTo>
                  <a:cubicBezTo>
                    <a:pt x="740" y="1470"/>
                    <a:pt x="5694" y="9160"/>
                    <a:pt x="8430" y="21101"/>
                  </a:cubicBezTo>
                  <a:cubicBezTo>
                    <a:pt x="8462" y="21230"/>
                    <a:pt x="8578" y="21330"/>
                    <a:pt x="8729" y="21330"/>
                  </a:cubicBezTo>
                  <a:cubicBezTo>
                    <a:pt x="8752" y="21330"/>
                    <a:pt x="8775" y="21328"/>
                    <a:pt x="8800" y="21323"/>
                  </a:cubicBezTo>
                  <a:cubicBezTo>
                    <a:pt x="8948" y="21286"/>
                    <a:pt x="9058" y="21101"/>
                    <a:pt x="9022" y="20953"/>
                  </a:cubicBezTo>
                  <a:cubicBezTo>
                    <a:pt x="6064" y="8125"/>
                    <a:pt x="629" y="139"/>
                    <a:pt x="592" y="139"/>
                  </a:cubicBezTo>
                  <a:cubicBezTo>
                    <a:pt x="547" y="49"/>
                    <a:pt x="448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89;p53">
              <a:extLst>
                <a:ext uri="{FF2B5EF4-FFF2-40B4-BE49-F238E27FC236}">
                  <a16:creationId xmlns:a16="http://schemas.microsoft.com/office/drawing/2014/main" id="{245181DC-0721-66B3-C717-2195CBBB5418}"/>
                </a:ext>
              </a:extLst>
            </p:cNvPr>
            <p:cNvSpPr/>
            <p:nvPr/>
          </p:nvSpPr>
          <p:spPr>
            <a:xfrm>
              <a:off x="3459225" y="4034000"/>
              <a:ext cx="712625" cy="732125"/>
            </a:xfrm>
            <a:custGeom>
              <a:avLst/>
              <a:gdLst/>
              <a:ahLst/>
              <a:cxnLst/>
              <a:rect l="l" t="t" r="r" b="b"/>
              <a:pathLst>
                <a:path w="28505" h="29285" extrusionOk="0">
                  <a:moveTo>
                    <a:pt x="15923" y="0"/>
                  </a:moveTo>
                  <a:cubicBezTo>
                    <a:pt x="14096" y="0"/>
                    <a:pt x="12327" y="264"/>
                    <a:pt x="10870" y="743"/>
                  </a:cubicBezTo>
                  <a:cubicBezTo>
                    <a:pt x="5805" y="2444"/>
                    <a:pt x="2995" y="2444"/>
                    <a:pt x="1516" y="6178"/>
                  </a:cubicBezTo>
                  <a:cubicBezTo>
                    <a:pt x="1516" y="6178"/>
                    <a:pt x="0" y="16493"/>
                    <a:pt x="1146" y="21964"/>
                  </a:cubicBezTo>
                  <a:cubicBezTo>
                    <a:pt x="2255" y="27399"/>
                    <a:pt x="2625" y="29285"/>
                    <a:pt x="2625" y="29285"/>
                  </a:cubicBezTo>
                  <a:cubicBezTo>
                    <a:pt x="2625" y="29285"/>
                    <a:pt x="7690" y="24959"/>
                    <a:pt x="10685" y="22889"/>
                  </a:cubicBezTo>
                  <a:cubicBezTo>
                    <a:pt x="13716" y="20818"/>
                    <a:pt x="17450" y="19709"/>
                    <a:pt x="17450" y="19709"/>
                  </a:cubicBezTo>
                  <a:cubicBezTo>
                    <a:pt x="17450" y="19709"/>
                    <a:pt x="19336" y="19709"/>
                    <a:pt x="22146" y="21964"/>
                  </a:cubicBezTo>
                  <a:cubicBezTo>
                    <a:pt x="24955" y="24220"/>
                    <a:pt x="28320" y="27769"/>
                    <a:pt x="28320" y="27769"/>
                  </a:cubicBezTo>
                  <a:lnTo>
                    <a:pt x="28320" y="16714"/>
                  </a:lnTo>
                  <a:cubicBezTo>
                    <a:pt x="28320" y="16714"/>
                    <a:pt x="28504" y="11243"/>
                    <a:pt x="26656" y="5623"/>
                  </a:cubicBezTo>
                  <a:cubicBezTo>
                    <a:pt x="25313" y="1621"/>
                    <a:pt x="20444" y="0"/>
                    <a:pt x="1592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90;p53">
              <a:extLst>
                <a:ext uri="{FF2B5EF4-FFF2-40B4-BE49-F238E27FC236}">
                  <a16:creationId xmlns:a16="http://schemas.microsoft.com/office/drawing/2014/main" id="{AF17E543-4C59-8D5A-D504-DA190ACC03E3}"/>
                </a:ext>
              </a:extLst>
            </p:cNvPr>
            <p:cNvSpPr/>
            <p:nvPr/>
          </p:nvSpPr>
          <p:spPr>
            <a:xfrm>
              <a:off x="3461075" y="3901550"/>
              <a:ext cx="748675" cy="768450"/>
            </a:xfrm>
            <a:custGeom>
              <a:avLst/>
              <a:gdLst/>
              <a:ahLst/>
              <a:cxnLst/>
              <a:rect l="l" t="t" r="r" b="b"/>
              <a:pathLst>
                <a:path w="29947" h="30738" extrusionOk="0">
                  <a:moveTo>
                    <a:pt x="15291" y="1"/>
                  </a:moveTo>
                  <a:cubicBezTo>
                    <a:pt x="12418" y="1"/>
                    <a:pt x="9595" y="642"/>
                    <a:pt x="7542" y="1863"/>
                  </a:cubicBezTo>
                  <a:cubicBezTo>
                    <a:pt x="7542" y="1863"/>
                    <a:pt x="2514" y="5191"/>
                    <a:pt x="1257" y="8555"/>
                  </a:cubicBezTo>
                  <a:cubicBezTo>
                    <a:pt x="0" y="11883"/>
                    <a:pt x="2514" y="30738"/>
                    <a:pt x="2514" y="30738"/>
                  </a:cubicBezTo>
                  <a:cubicBezTo>
                    <a:pt x="2514" y="30738"/>
                    <a:pt x="11942" y="23602"/>
                    <a:pt x="13827" y="23602"/>
                  </a:cubicBezTo>
                  <a:cubicBezTo>
                    <a:pt x="15713" y="23602"/>
                    <a:pt x="19484" y="22789"/>
                    <a:pt x="19484" y="22789"/>
                  </a:cubicBezTo>
                  <a:cubicBezTo>
                    <a:pt x="19484" y="22789"/>
                    <a:pt x="23255" y="22789"/>
                    <a:pt x="25732" y="24859"/>
                  </a:cubicBezTo>
                  <a:cubicBezTo>
                    <a:pt x="28246" y="26967"/>
                    <a:pt x="29946" y="29074"/>
                    <a:pt x="29946" y="29074"/>
                  </a:cubicBezTo>
                  <a:cubicBezTo>
                    <a:pt x="29946" y="29074"/>
                    <a:pt x="29318" y="12955"/>
                    <a:pt x="26989" y="6263"/>
                  </a:cubicBezTo>
                  <a:cubicBezTo>
                    <a:pt x="25528" y="1977"/>
                    <a:pt x="20333" y="1"/>
                    <a:pt x="15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091;p53">
              <a:extLst>
                <a:ext uri="{FF2B5EF4-FFF2-40B4-BE49-F238E27FC236}">
                  <a16:creationId xmlns:a16="http://schemas.microsoft.com/office/drawing/2014/main" id="{B4B3CA4C-6B5F-10E2-6EB0-FC4D8A81493F}"/>
                </a:ext>
              </a:extLst>
            </p:cNvPr>
            <p:cNvSpPr/>
            <p:nvPr/>
          </p:nvSpPr>
          <p:spPr>
            <a:xfrm>
              <a:off x="3475850" y="3893600"/>
              <a:ext cx="741300" cy="784175"/>
            </a:xfrm>
            <a:custGeom>
              <a:avLst/>
              <a:gdLst/>
              <a:ahLst/>
              <a:cxnLst/>
              <a:rect l="l" t="t" r="r" b="b"/>
              <a:pathLst>
                <a:path w="29652" h="31367" extrusionOk="0">
                  <a:moveTo>
                    <a:pt x="14678" y="629"/>
                  </a:moveTo>
                  <a:cubicBezTo>
                    <a:pt x="17155" y="629"/>
                    <a:pt x="19706" y="1109"/>
                    <a:pt x="21739" y="2108"/>
                  </a:cubicBezTo>
                  <a:cubicBezTo>
                    <a:pt x="23810" y="3106"/>
                    <a:pt x="25436" y="4622"/>
                    <a:pt x="26139" y="6655"/>
                  </a:cubicBezTo>
                  <a:cubicBezTo>
                    <a:pt x="27248" y="9945"/>
                    <a:pt x="27987" y="15639"/>
                    <a:pt x="28431" y="20519"/>
                  </a:cubicBezTo>
                  <a:cubicBezTo>
                    <a:pt x="28653" y="22922"/>
                    <a:pt x="28801" y="25177"/>
                    <a:pt x="28912" y="26767"/>
                  </a:cubicBezTo>
                  <a:cubicBezTo>
                    <a:pt x="28944" y="27475"/>
                    <a:pt x="28976" y="28071"/>
                    <a:pt x="29008" y="28506"/>
                  </a:cubicBezTo>
                  <a:lnTo>
                    <a:pt x="29008" y="28506"/>
                  </a:lnTo>
                  <a:cubicBezTo>
                    <a:pt x="28309" y="27719"/>
                    <a:pt x="27011" y="26337"/>
                    <a:pt x="25362" y="24955"/>
                  </a:cubicBezTo>
                  <a:cubicBezTo>
                    <a:pt x="24032" y="23846"/>
                    <a:pt x="22442" y="23329"/>
                    <a:pt x="21148" y="23070"/>
                  </a:cubicBezTo>
                  <a:cubicBezTo>
                    <a:pt x="19854" y="22774"/>
                    <a:pt x="18893" y="22774"/>
                    <a:pt x="18893" y="22774"/>
                  </a:cubicBezTo>
                  <a:lnTo>
                    <a:pt x="18819" y="22811"/>
                  </a:lnTo>
                  <a:cubicBezTo>
                    <a:pt x="18819" y="22811"/>
                    <a:pt x="18597" y="22848"/>
                    <a:pt x="18190" y="22922"/>
                  </a:cubicBezTo>
                  <a:cubicBezTo>
                    <a:pt x="17044" y="23144"/>
                    <a:pt x="14567" y="23624"/>
                    <a:pt x="13236" y="23624"/>
                  </a:cubicBezTo>
                  <a:cubicBezTo>
                    <a:pt x="12903" y="23624"/>
                    <a:pt x="12534" y="23772"/>
                    <a:pt x="12090" y="23957"/>
                  </a:cubicBezTo>
                  <a:cubicBezTo>
                    <a:pt x="10500" y="24660"/>
                    <a:pt x="7949" y="26360"/>
                    <a:pt x="5731" y="27913"/>
                  </a:cubicBezTo>
                  <a:cubicBezTo>
                    <a:pt x="4185" y="28987"/>
                    <a:pt x="2825" y="29988"/>
                    <a:pt x="2164" y="30479"/>
                  </a:cubicBezTo>
                  <a:lnTo>
                    <a:pt x="2164" y="30479"/>
                  </a:lnTo>
                  <a:cubicBezTo>
                    <a:pt x="2127" y="30132"/>
                    <a:pt x="2071" y="29633"/>
                    <a:pt x="1997" y="29022"/>
                  </a:cubicBezTo>
                  <a:cubicBezTo>
                    <a:pt x="1516" y="25325"/>
                    <a:pt x="629" y="17339"/>
                    <a:pt x="629" y="12459"/>
                  </a:cubicBezTo>
                  <a:cubicBezTo>
                    <a:pt x="629" y="11646"/>
                    <a:pt x="666" y="10944"/>
                    <a:pt x="703" y="10315"/>
                  </a:cubicBezTo>
                  <a:cubicBezTo>
                    <a:pt x="777" y="9723"/>
                    <a:pt x="851" y="9280"/>
                    <a:pt x="962" y="8984"/>
                  </a:cubicBezTo>
                  <a:cubicBezTo>
                    <a:pt x="1553" y="7394"/>
                    <a:pt x="3106" y="5731"/>
                    <a:pt x="4474" y="4511"/>
                  </a:cubicBezTo>
                  <a:cubicBezTo>
                    <a:pt x="5177" y="3882"/>
                    <a:pt x="5842" y="3365"/>
                    <a:pt x="6323" y="2995"/>
                  </a:cubicBezTo>
                  <a:cubicBezTo>
                    <a:pt x="6581" y="2810"/>
                    <a:pt x="6766" y="2662"/>
                    <a:pt x="6914" y="2588"/>
                  </a:cubicBezTo>
                  <a:cubicBezTo>
                    <a:pt x="7062" y="2477"/>
                    <a:pt x="7136" y="2440"/>
                    <a:pt x="7136" y="2440"/>
                  </a:cubicBezTo>
                  <a:lnTo>
                    <a:pt x="7125" y="2425"/>
                  </a:lnTo>
                  <a:lnTo>
                    <a:pt x="7125" y="2425"/>
                  </a:lnTo>
                  <a:cubicBezTo>
                    <a:pt x="9119" y="1252"/>
                    <a:pt x="11880" y="629"/>
                    <a:pt x="14678" y="629"/>
                  </a:cubicBezTo>
                  <a:close/>
                  <a:moveTo>
                    <a:pt x="14678" y="0"/>
                  </a:moveTo>
                  <a:cubicBezTo>
                    <a:pt x="11757" y="0"/>
                    <a:pt x="8911" y="666"/>
                    <a:pt x="6803" y="1923"/>
                  </a:cubicBezTo>
                  <a:lnTo>
                    <a:pt x="6766" y="1923"/>
                  </a:lnTo>
                  <a:cubicBezTo>
                    <a:pt x="6766" y="1923"/>
                    <a:pt x="5509" y="2773"/>
                    <a:pt x="4067" y="4030"/>
                  </a:cubicBezTo>
                  <a:cubicBezTo>
                    <a:pt x="2663" y="5324"/>
                    <a:pt x="1036" y="6988"/>
                    <a:pt x="370" y="8762"/>
                  </a:cubicBezTo>
                  <a:cubicBezTo>
                    <a:pt x="222" y="9132"/>
                    <a:pt x="149" y="9650"/>
                    <a:pt x="112" y="10278"/>
                  </a:cubicBezTo>
                  <a:cubicBezTo>
                    <a:pt x="38" y="10907"/>
                    <a:pt x="1" y="11646"/>
                    <a:pt x="1" y="12459"/>
                  </a:cubicBezTo>
                  <a:cubicBezTo>
                    <a:pt x="1" y="19040"/>
                    <a:pt x="1627" y="31093"/>
                    <a:pt x="1627" y="31093"/>
                  </a:cubicBezTo>
                  <a:cubicBezTo>
                    <a:pt x="1627" y="31203"/>
                    <a:pt x="1701" y="31277"/>
                    <a:pt x="1812" y="31351"/>
                  </a:cubicBezTo>
                  <a:cubicBezTo>
                    <a:pt x="1845" y="31362"/>
                    <a:pt x="1877" y="31367"/>
                    <a:pt x="1909" y="31367"/>
                  </a:cubicBezTo>
                  <a:cubicBezTo>
                    <a:pt x="1985" y="31367"/>
                    <a:pt x="2056" y="31341"/>
                    <a:pt x="2108" y="31314"/>
                  </a:cubicBezTo>
                  <a:cubicBezTo>
                    <a:pt x="2108" y="31314"/>
                    <a:pt x="2256" y="31203"/>
                    <a:pt x="2515" y="30982"/>
                  </a:cubicBezTo>
                  <a:cubicBezTo>
                    <a:pt x="3439" y="30316"/>
                    <a:pt x="5731" y="28616"/>
                    <a:pt x="8023" y="27100"/>
                  </a:cubicBezTo>
                  <a:cubicBezTo>
                    <a:pt x="9169" y="26323"/>
                    <a:pt x="10278" y="25621"/>
                    <a:pt x="11240" y="25066"/>
                  </a:cubicBezTo>
                  <a:cubicBezTo>
                    <a:pt x="11720" y="24808"/>
                    <a:pt x="12127" y="24586"/>
                    <a:pt x="12497" y="24475"/>
                  </a:cubicBezTo>
                  <a:cubicBezTo>
                    <a:pt x="12829" y="24327"/>
                    <a:pt x="13088" y="24253"/>
                    <a:pt x="13236" y="24253"/>
                  </a:cubicBezTo>
                  <a:cubicBezTo>
                    <a:pt x="14197" y="24253"/>
                    <a:pt x="15639" y="24031"/>
                    <a:pt x="16822" y="23809"/>
                  </a:cubicBezTo>
                  <a:cubicBezTo>
                    <a:pt x="18005" y="23624"/>
                    <a:pt x="18930" y="23403"/>
                    <a:pt x="18930" y="23403"/>
                  </a:cubicBezTo>
                  <a:lnTo>
                    <a:pt x="19040" y="23403"/>
                  </a:lnTo>
                  <a:cubicBezTo>
                    <a:pt x="19743" y="23440"/>
                    <a:pt x="22885" y="23661"/>
                    <a:pt x="24956" y="25436"/>
                  </a:cubicBezTo>
                  <a:cubicBezTo>
                    <a:pt x="26213" y="26471"/>
                    <a:pt x="27248" y="27506"/>
                    <a:pt x="27950" y="28283"/>
                  </a:cubicBezTo>
                  <a:cubicBezTo>
                    <a:pt x="28320" y="28652"/>
                    <a:pt x="28616" y="28985"/>
                    <a:pt x="28801" y="29207"/>
                  </a:cubicBezTo>
                  <a:cubicBezTo>
                    <a:pt x="28912" y="29318"/>
                    <a:pt x="28986" y="29429"/>
                    <a:pt x="29023" y="29466"/>
                  </a:cubicBezTo>
                  <a:cubicBezTo>
                    <a:pt x="29096" y="29540"/>
                    <a:pt x="29096" y="29577"/>
                    <a:pt x="29096" y="29577"/>
                  </a:cubicBezTo>
                  <a:cubicBezTo>
                    <a:pt x="29144" y="29648"/>
                    <a:pt x="29223" y="29689"/>
                    <a:pt x="29312" y="29689"/>
                  </a:cubicBezTo>
                  <a:cubicBezTo>
                    <a:pt x="29361" y="29689"/>
                    <a:pt x="29414" y="29677"/>
                    <a:pt x="29466" y="29651"/>
                  </a:cubicBezTo>
                  <a:cubicBezTo>
                    <a:pt x="29577" y="29614"/>
                    <a:pt x="29651" y="29503"/>
                    <a:pt x="29651" y="29355"/>
                  </a:cubicBezTo>
                  <a:cubicBezTo>
                    <a:pt x="29651" y="29355"/>
                    <a:pt x="29503" y="25325"/>
                    <a:pt x="29060" y="20445"/>
                  </a:cubicBezTo>
                  <a:cubicBezTo>
                    <a:pt x="28616" y="15565"/>
                    <a:pt x="27876" y="9871"/>
                    <a:pt x="26693" y="6470"/>
                  </a:cubicBezTo>
                  <a:cubicBezTo>
                    <a:pt x="25954" y="4215"/>
                    <a:pt x="24179" y="2625"/>
                    <a:pt x="22035" y="1553"/>
                  </a:cubicBezTo>
                  <a:cubicBezTo>
                    <a:pt x="19854" y="518"/>
                    <a:pt x="17229" y="0"/>
                    <a:pt x="1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092;p53">
              <a:extLst>
                <a:ext uri="{FF2B5EF4-FFF2-40B4-BE49-F238E27FC236}">
                  <a16:creationId xmlns:a16="http://schemas.microsoft.com/office/drawing/2014/main" id="{2F13692E-A570-CB90-4A1C-08F6474A9FEE}"/>
                </a:ext>
              </a:extLst>
            </p:cNvPr>
            <p:cNvSpPr/>
            <p:nvPr/>
          </p:nvSpPr>
          <p:spPr>
            <a:xfrm>
              <a:off x="3539625" y="3686550"/>
              <a:ext cx="476025" cy="944725"/>
            </a:xfrm>
            <a:custGeom>
              <a:avLst/>
              <a:gdLst/>
              <a:ahLst/>
              <a:cxnLst/>
              <a:rect l="l" t="t" r="r" b="b"/>
              <a:pathLst>
                <a:path w="19041" h="37789" extrusionOk="0">
                  <a:moveTo>
                    <a:pt x="17783" y="1"/>
                  </a:moveTo>
                  <a:cubicBezTo>
                    <a:pt x="17783" y="1"/>
                    <a:pt x="14177" y="4597"/>
                    <a:pt x="7151" y="4597"/>
                  </a:cubicBezTo>
                  <a:cubicBezTo>
                    <a:pt x="5067" y="4597"/>
                    <a:pt x="2682" y="4192"/>
                    <a:pt x="1" y="3143"/>
                  </a:cubicBezTo>
                  <a:lnTo>
                    <a:pt x="1" y="3143"/>
                  </a:lnTo>
                  <a:cubicBezTo>
                    <a:pt x="1" y="3144"/>
                    <a:pt x="2108" y="12349"/>
                    <a:pt x="4622" y="20076"/>
                  </a:cubicBezTo>
                  <a:cubicBezTo>
                    <a:pt x="6906" y="27131"/>
                    <a:pt x="12641" y="37789"/>
                    <a:pt x="14445" y="37789"/>
                  </a:cubicBezTo>
                  <a:cubicBezTo>
                    <a:pt x="14627" y="37789"/>
                    <a:pt x="14768" y="37682"/>
                    <a:pt x="14863" y="37452"/>
                  </a:cubicBezTo>
                  <a:cubicBezTo>
                    <a:pt x="15898" y="34938"/>
                    <a:pt x="19040" y="20076"/>
                    <a:pt x="19040" y="14863"/>
                  </a:cubicBezTo>
                  <a:cubicBezTo>
                    <a:pt x="19040" y="9613"/>
                    <a:pt x="17783" y="1"/>
                    <a:pt x="17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093;p53">
              <a:extLst>
                <a:ext uri="{FF2B5EF4-FFF2-40B4-BE49-F238E27FC236}">
                  <a16:creationId xmlns:a16="http://schemas.microsoft.com/office/drawing/2014/main" id="{81645960-3B2A-5D4A-509C-CE88E5D513FB}"/>
                </a:ext>
              </a:extLst>
            </p:cNvPr>
            <p:cNvSpPr/>
            <p:nvPr/>
          </p:nvSpPr>
          <p:spPr>
            <a:xfrm>
              <a:off x="3539625" y="3694875"/>
              <a:ext cx="476025" cy="438225"/>
            </a:xfrm>
            <a:custGeom>
              <a:avLst/>
              <a:gdLst/>
              <a:ahLst/>
              <a:cxnLst/>
              <a:rect l="l" t="t" r="r" b="b"/>
              <a:pathLst>
                <a:path w="19041" h="17529" extrusionOk="0">
                  <a:moveTo>
                    <a:pt x="17488" y="0"/>
                  </a:moveTo>
                  <a:cubicBezTo>
                    <a:pt x="16480" y="1090"/>
                    <a:pt x="13004" y="4267"/>
                    <a:pt x="7162" y="4267"/>
                  </a:cubicBezTo>
                  <a:cubicBezTo>
                    <a:pt x="5075" y="4267"/>
                    <a:pt x="2687" y="3861"/>
                    <a:pt x="1" y="2810"/>
                  </a:cubicBezTo>
                  <a:lnTo>
                    <a:pt x="1" y="2810"/>
                  </a:lnTo>
                  <a:cubicBezTo>
                    <a:pt x="1" y="2810"/>
                    <a:pt x="1258" y="8356"/>
                    <a:pt x="2995" y="14456"/>
                  </a:cubicBezTo>
                  <a:cubicBezTo>
                    <a:pt x="4854" y="15980"/>
                    <a:pt x="7543" y="17529"/>
                    <a:pt x="10729" y="17529"/>
                  </a:cubicBezTo>
                  <a:cubicBezTo>
                    <a:pt x="11407" y="17529"/>
                    <a:pt x="12109" y="17459"/>
                    <a:pt x="12829" y="17303"/>
                  </a:cubicBezTo>
                  <a:cubicBezTo>
                    <a:pt x="15565" y="16674"/>
                    <a:pt x="17599" y="15048"/>
                    <a:pt x="19040" y="13236"/>
                  </a:cubicBezTo>
                  <a:cubicBezTo>
                    <a:pt x="18893" y="8504"/>
                    <a:pt x="18042" y="1664"/>
                    <a:pt x="17857" y="37"/>
                  </a:cubicBezTo>
                  <a:lnTo>
                    <a:pt x="17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094;p53">
              <a:extLst>
                <a:ext uri="{FF2B5EF4-FFF2-40B4-BE49-F238E27FC236}">
                  <a16:creationId xmlns:a16="http://schemas.microsoft.com/office/drawing/2014/main" id="{0ECCE049-C4ED-8697-CBC1-2C2A3508190F}"/>
                </a:ext>
              </a:extLst>
            </p:cNvPr>
            <p:cNvSpPr/>
            <p:nvPr/>
          </p:nvSpPr>
          <p:spPr>
            <a:xfrm>
              <a:off x="3563650" y="3858475"/>
              <a:ext cx="452000" cy="274525"/>
            </a:xfrm>
            <a:custGeom>
              <a:avLst/>
              <a:gdLst/>
              <a:ahLst/>
              <a:cxnLst/>
              <a:rect l="l" t="t" r="r" b="b"/>
              <a:pathLst>
                <a:path w="18080" h="10981" extrusionOk="0">
                  <a:moveTo>
                    <a:pt x="17599" y="0"/>
                  </a:moveTo>
                  <a:cubicBezTo>
                    <a:pt x="15935" y="2440"/>
                    <a:pt x="14050" y="3993"/>
                    <a:pt x="12164" y="4511"/>
                  </a:cubicBezTo>
                  <a:cubicBezTo>
                    <a:pt x="11425" y="4733"/>
                    <a:pt x="10685" y="4806"/>
                    <a:pt x="9946" y="4806"/>
                  </a:cubicBezTo>
                  <a:cubicBezTo>
                    <a:pt x="6619" y="4806"/>
                    <a:pt x="3254" y="2921"/>
                    <a:pt x="1" y="296"/>
                  </a:cubicBezTo>
                  <a:lnTo>
                    <a:pt x="1" y="296"/>
                  </a:lnTo>
                  <a:cubicBezTo>
                    <a:pt x="555" y="2403"/>
                    <a:pt x="1258" y="5102"/>
                    <a:pt x="2034" y="7912"/>
                  </a:cubicBezTo>
                  <a:cubicBezTo>
                    <a:pt x="3920" y="9428"/>
                    <a:pt x="6582" y="10981"/>
                    <a:pt x="9761" y="10981"/>
                  </a:cubicBezTo>
                  <a:cubicBezTo>
                    <a:pt x="10427" y="10981"/>
                    <a:pt x="11129" y="10907"/>
                    <a:pt x="11868" y="10759"/>
                  </a:cubicBezTo>
                  <a:cubicBezTo>
                    <a:pt x="14604" y="10130"/>
                    <a:pt x="16638" y="8504"/>
                    <a:pt x="18079" y="6692"/>
                  </a:cubicBezTo>
                  <a:cubicBezTo>
                    <a:pt x="18006" y="4659"/>
                    <a:pt x="17821" y="2219"/>
                    <a:pt x="1759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095;p53">
              <a:extLst>
                <a:ext uri="{FF2B5EF4-FFF2-40B4-BE49-F238E27FC236}">
                  <a16:creationId xmlns:a16="http://schemas.microsoft.com/office/drawing/2014/main" id="{B0041720-795D-C9FE-E490-E12935FBB9A7}"/>
                </a:ext>
              </a:extLst>
            </p:cNvPr>
            <p:cNvSpPr/>
            <p:nvPr/>
          </p:nvSpPr>
          <p:spPr>
            <a:xfrm>
              <a:off x="3531300" y="3678800"/>
              <a:ext cx="492675" cy="959775"/>
            </a:xfrm>
            <a:custGeom>
              <a:avLst/>
              <a:gdLst/>
              <a:ahLst/>
              <a:cxnLst/>
              <a:rect l="l" t="t" r="r" b="b"/>
              <a:pathLst>
                <a:path w="19707" h="38391" extrusionOk="0">
                  <a:moveTo>
                    <a:pt x="17898" y="995"/>
                  </a:moveTo>
                  <a:cubicBezTo>
                    <a:pt x="17927" y="1245"/>
                    <a:pt x="17964" y="1563"/>
                    <a:pt x="18006" y="1937"/>
                  </a:cubicBezTo>
                  <a:cubicBezTo>
                    <a:pt x="18375" y="4858"/>
                    <a:pt x="19078" y="11254"/>
                    <a:pt x="19078" y="15173"/>
                  </a:cubicBezTo>
                  <a:cubicBezTo>
                    <a:pt x="19078" y="17724"/>
                    <a:pt x="18301" y="22752"/>
                    <a:pt x="17377" y="27410"/>
                  </a:cubicBezTo>
                  <a:cubicBezTo>
                    <a:pt x="16933" y="29739"/>
                    <a:pt x="16416" y="31995"/>
                    <a:pt x="16009" y="33843"/>
                  </a:cubicBezTo>
                  <a:cubicBezTo>
                    <a:pt x="15565" y="35655"/>
                    <a:pt x="15159" y="37060"/>
                    <a:pt x="14900" y="37651"/>
                  </a:cubicBezTo>
                  <a:cubicBezTo>
                    <a:pt x="14863" y="37725"/>
                    <a:pt x="14863" y="37762"/>
                    <a:pt x="14826" y="37762"/>
                  </a:cubicBezTo>
                  <a:lnTo>
                    <a:pt x="14789" y="37799"/>
                  </a:lnTo>
                  <a:cubicBezTo>
                    <a:pt x="14715" y="37799"/>
                    <a:pt x="14456" y="37688"/>
                    <a:pt x="14124" y="37392"/>
                  </a:cubicBezTo>
                  <a:cubicBezTo>
                    <a:pt x="13569" y="36912"/>
                    <a:pt x="12867" y="35951"/>
                    <a:pt x="12090" y="34730"/>
                  </a:cubicBezTo>
                  <a:cubicBezTo>
                    <a:pt x="9687" y="31070"/>
                    <a:pt x="6730" y="24859"/>
                    <a:pt x="5251" y="20312"/>
                  </a:cubicBezTo>
                  <a:cubicBezTo>
                    <a:pt x="3994" y="16430"/>
                    <a:pt x="2848" y="12215"/>
                    <a:pt x="1997" y="8925"/>
                  </a:cubicBezTo>
                  <a:cubicBezTo>
                    <a:pt x="1591" y="7298"/>
                    <a:pt x="1221" y="5893"/>
                    <a:pt x="999" y="4932"/>
                  </a:cubicBezTo>
                  <a:cubicBezTo>
                    <a:pt x="906" y="4513"/>
                    <a:pt x="826" y="4172"/>
                    <a:pt x="764" y="3917"/>
                  </a:cubicBezTo>
                  <a:lnTo>
                    <a:pt x="764" y="3917"/>
                  </a:lnTo>
                  <a:cubicBezTo>
                    <a:pt x="3277" y="4836"/>
                    <a:pt x="5504" y="5191"/>
                    <a:pt x="7506" y="5191"/>
                  </a:cubicBezTo>
                  <a:cubicBezTo>
                    <a:pt x="11092" y="5191"/>
                    <a:pt x="13791" y="4045"/>
                    <a:pt x="15602" y="2862"/>
                  </a:cubicBezTo>
                  <a:cubicBezTo>
                    <a:pt x="16684" y="2155"/>
                    <a:pt x="17449" y="1449"/>
                    <a:pt x="17898" y="995"/>
                  </a:cubicBezTo>
                  <a:close/>
                  <a:moveTo>
                    <a:pt x="18102" y="0"/>
                  </a:moveTo>
                  <a:cubicBezTo>
                    <a:pt x="18023" y="0"/>
                    <a:pt x="17949" y="35"/>
                    <a:pt x="17895" y="89"/>
                  </a:cubicBezTo>
                  <a:lnTo>
                    <a:pt x="17858" y="126"/>
                  </a:lnTo>
                  <a:cubicBezTo>
                    <a:pt x="17784" y="237"/>
                    <a:pt x="16859" y="1346"/>
                    <a:pt x="15122" y="2455"/>
                  </a:cubicBezTo>
                  <a:cubicBezTo>
                    <a:pt x="13384" y="3527"/>
                    <a:pt x="10833" y="4599"/>
                    <a:pt x="7506" y="4599"/>
                  </a:cubicBezTo>
                  <a:cubicBezTo>
                    <a:pt x="5436" y="4599"/>
                    <a:pt x="3106" y="4193"/>
                    <a:pt x="445" y="3157"/>
                  </a:cubicBezTo>
                  <a:cubicBezTo>
                    <a:pt x="399" y="3142"/>
                    <a:pt x="353" y="3133"/>
                    <a:pt x="309" y="3133"/>
                  </a:cubicBezTo>
                  <a:cubicBezTo>
                    <a:pt x="248" y="3133"/>
                    <a:pt x="192" y="3151"/>
                    <a:pt x="149" y="3194"/>
                  </a:cubicBezTo>
                  <a:cubicBezTo>
                    <a:pt x="38" y="3268"/>
                    <a:pt x="1" y="3379"/>
                    <a:pt x="38" y="3490"/>
                  </a:cubicBezTo>
                  <a:cubicBezTo>
                    <a:pt x="38" y="3527"/>
                    <a:pt x="2145" y="12733"/>
                    <a:pt x="4659" y="20497"/>
                  </a:cubicBezTo>
                  <a:cubicBezTo>
                    <a:pt x="5805" y="24046"/>
                    <a:pt x="7802" y="28482"/>
                    <a:pt x="9761" y="32032"/>
                  </a:cubicBezTo>
                  <a:cubicBezTo>
                    <a:pt x="10759" y="33806"/>
                    <a:pt x="11721" y="35359"/>
                    <a:pt x="12534" y="36505"/>
                  </a:cubicBezTo>
                  <a:cubicBezTo>
                    <a:pt x="12978" y="37060"/>
                    <a:pt x="13347" y="37540"/>
                    <a:pt x="13717" y="37836"/>
                  </a:cubicBezTo>
                  <a:cubicBezTo>
                    <a:pt x="14087" y="38169"/>
                    <a:pt x="14382" y="38391"/>
                    <a:pt x="14789" y="38391"/>
                  </a:cubicBezTo>
                  <a:cubicBezTo>
                    <a:pt x="14937" y="38391"/>
                    <a:pt x="15085" y="38354"/>
                    <a:pt x="15196" y="38243"/>
                  </a:cubicBezTo>
                  <a:cubicBezTo>
                    <a:pt x="15344" y="38169"/>
                    <a:pt x="15418" y="38021"/>
                    <a:pt x="15492" y="37873"/>
                  </a:cubicBezTo>
                  <a:cubicBezTo>
                    <a:pt x="15750" y="37208"/>
                    <a:pt x="16157" y="35803"/>
                    <a:pt x="16601" y="33991"/>
                  </a:cubicBezTo>
                  <a:cubicBezTo>
                    <a:pt x="17266" y="31218"/>
                    <a:pt x="18043" y="27521"/>
                    <a:pt x="18634" y="24009"/>
                  </a:cubicBezTo>
                  <a:cubicBezTo>
                    <a:pt x="19263" y="20460"/>
                    <a:pt x="19706" y="17169"/>
                    <a:pt x="19706" y="15173"/>
                  </a:cubicBezTo>
                  <a:cubicBezTo>
                    <a:pt x="19706" y="9886"/>
                    <a:pt x="18449" y="274"/>
                    <a:pt x="18449" y="274"/>
                  </a:cubicBezTo>
                  <a:cubicBezTo>
                    <a:pt x="18412" y="126"/>
                    <a:pt x="18338" y="15"/>
                    <a:pt x="18190" y="15"/>
                  </a:cubicBezTo>
                  <a:cubicBezTo>
                    <a:pt x="18161" y="5"/>
                    <a:pt x="18131" y="0"/>
                    <a:pt x="18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096;p53">
              <a:extLst>
                <a:ext uri="{FF2B5EF4-FFF2-40B4-BE49-F238E27FC236}">
                  <a16:creationId xmlns:a16="http://schemas.microsoft.com/office/drawing/2014/main" id="{93A6A185-D33F-1333-71AF-D94ACBF823F4}"/>
                </a:ext>
              </a:extLst>
            </p:cNvPr>
            <p:cNvSpPr/>
            <p:nvPr/>
          </p:nvSpPr>
          <p:spPr>
            <a:xfrm>
              <a:off x="3119075" y="2612625"/>
              <a:ext cx="1057400" cy="1366000"/>
            </a:xfrm>
            <a:custGeom>
              <a:avLst/>
              <a:gdLst/>
              <a:ahLst/>
              <a:cxnLst/>
              <a:rect l="l" t="t" r="r" b="b"/>
              <a:pathLst>
                <a:path w="42296" h="54640" extrusionOk="0">
                  <a:moveTo>
                    <a:pt x="23383" y="0"/>
                  </a:moveTo>
                  <a:cubicBezTo>
                    <a:pt x="17926" y="0"/>
                    <a:pt x="12571" y="2216"/>
                    <a:pt x="12571" y="2216"/>
                  </a:cubicBezTo>
                  <a:cubicBezTo>
                    <a:pt x="12571" y="2216"/>
                    <a:pt x="5473" y="4545"/>
                    <a:pt x="2737" y="15193"/>
                  </a:cubicBezTo>
                  <a:cubicBezTo>
                    <a:pt x="1" y="25877"/>
                    <a:pt x="6508" y="38632"/>
                    <a:pt x="11942" y="44511"/>
                  </a:cubicBezTo>
                  <a:cubicBezTo>
                    <a:pt x="16721" y="49647"/>
                    <a:pt x="22328" y="54640"/>
                    <a:pt x="27734" y="54640"/>
                  </a:cubicBezTo>
                  <a:cubicBezTo>
                    <a:pt x="28477" y="54640"/>
                    <a:pt x="29215" y="54546"/>
                    <a:pt x="29947" y="54345"/>
                  </a:cubicBezTo>
                  <a:cubicBezTo>
                    <a:pt x="36010" y="52681"/>
                    <a:pt x="42295" y="39889"/>
                    <a:pt x="40632" y="22957"/>
                  </a:cubicBezTo>
                  <a:cubicBezTo>
                    <a:pt x="38931" y="5987"/>
                    <a:pt x="34125" y="2438"/>
                    <a:pt x="27655" y="552"/>
                  </a:cubicBezTo>
                  <a:cubicBezTo>
                    <a:pt x="26289" y="157"/>
                    <a:pt x="24833" y="0"/>
                    <a:pt x="23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097;p53">
              <a:extLst>
                <a:ext uri="{FF2B5EF4-FFF2-40B4-BE49-F238E27FC236}">
                  <a16:creationId xmlns:a16="http://schemas.microsoft.com/office/drawing/2014/main" id="{846B87B5-CA53-F8E9-7FE9-336F1686D03C}"/>
                </a:ext>
              </a:extLst>
            </p:cNvPr>
            <p:cNvSpPr/>
            <p:nvPr/>
          </p:nvSpPr>
          <p:spPr>
            <a:xfrm>
              <a:off x="3221675" y="2796475"/>
              <a:ext cx="928925" cy="813400"/>
            </a:xfrm>
            <a:custGeom>
              <a:avLst/>
              <a:gdLst/>
              <a:ahLst/>
              <a:cxnLst/>
              <a:rect l="l" t="t" r="r" b="b"/>
              <a:pathLst>
                <a:path w="37157" h="32536" extrusionOk="0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4178" y="21962"/>
                    <a:pt x="14345" y="12904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639" y="27729"/>
                    <a:pt x="37156" y="21962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098;p53">
              <a:extLst>
                <a:ext uri="{FF2B5EF4-FFF2-40B4-BE49-F238E27FC236}">
                  <a16:creationId xmlns:a16="http://schemas.microsoft.com/office/drawing/2014/main" id="{8F94A50F-05C4-30D0-774A-149D090B55FC}"/>
                </a:ext>
              </a:extLst>
            </p:cNvPr>
            <p:cNvSpPr/>
            <p:nvPr/>
          </p:nvSpPr>
          <p:spPr>
            <a:xfrm>
              <a:off x="3221675" y="2796475"/>
              <a:ext cx="919675" cy="813400"/>
            </a:xfrm>
            <a:custGeom>
              <a:avLst/>
              <a:gdLst/>
              <a:ahLst/>
              <a:cxnLst/>
              <a:rect l="l" t="t" r="r" b="b"/>
              <a:pathLst>
                <a:path w="36787" h="32536" extrusionOk="0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3809" y="22257"/>
                    <a:pt x="12312" y="14715"/>
                    <a:pt x="12312" y="6286"/>
                  </a:cubicBezTo>
                  <a:cubicBezTo>
                    <a:pt x="12312" y="5288"/>
                    <a:pt x="12201" y="4327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306" y="29134"/>
                    <a:pt x="36786" y="25326"/>
                    <a:pt x="36786" y="21111"/>
                  </a:cubicBezTo>
                  <a:cubicBezTo>
                    <a:pt x="36786" y="19411"/>
                    <a:pt x="36713" y="17673"/>
                    <a:pt x="36528" y="15861"/>
                  </a:cubicBezTo>
                  <a:cubicBezTo>
                    <a:pt x="36528" y="15861"/>
                    <a:pt x="36528" y="15824"/>
                    <a:pt x="36528" y="15824"/>
                  </a:cubicBezTo>
                  <a:cubicBezTo>
                    <a:pt x="36528" y="15787"/>
                    <a:pt x="36528" y="15787"/>
                    <a:pt x="36528" y="15787"/>
                  </a:cubicBezTo>
                  <a:cubicBezTo>
                    <a:pt x="36528" y="15787"/>
                    <a:pt x="36528" y="15787"/>
                    <a:pt x="36528" y="15750"/>
                  </a:cubicBezTo>
                  <a:cubicBezTo>
                    <a:pt x="36528" y="15750"/>
                    <a:pt x="36528" y="15750"/>
                    <a:pt x="36528" y="15713"/>
                  </a:cubicBezTo>
                  <a:cubicBezTo>
                    <a:pt x="36528" y="15713"/>
                    <a:pt x="36528" y="15677"/>
                    <a:pt x="36528" y="15677"/>
                  </a:cubicBezTo>
                  <a:cubicBezTo>
                    <a:pt x="36528" y="15677"/>
                    <a:pt x="36528" y="15677"/>
                    <a:pt x="36528" y="15640"/>
                  </a:cubicBezTo>
                  <a:cubicBezTo>
                    <a:pt x="36528" y="15640"/>
                    <a:pt x="36528" y="15603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099;p53">
              <a:extLst>
                <a:ext uri="{FF2B5EF4-FFF2-40B4-BE49-F238E27FC236}">
                  <a16:creationId xmlns:a16="http://schemas.microsoft.com/office/drawing/2014/main" id="{7FF06116-B834-9ED1-94CC-2FB4A003BFD4}"/>
                </a:ext>
              </a:extLst>
            </p:cNvPr>
            <p:cNvSpPr/>
            <p:nvPr/>
          </p:nvSpPr>
          <p:spPr>
            <a:xfrm>
              <a:off x="3163450" y="2605150"/>
              <a:ext cx="985300" cy="1380900"/>
            </a:xfrm>
            <a:custGeom>
              <a:avLst/>
              <a:gdLst/>
              <a:ahLst/>
              <a:cxnLst/>
              <a:rect l="l" t="t" r="r" b="b"/>
              <a:pathLst>
                <a:path w="39412" h="55236" extrusionOk="0">
                  <a:moveTo>
                    <a:pt x="10727" y="2239"/>
                  </a:moveTo>
                  <a:cubicBezTo>
                    <a:pt x="10727" y="2239"/>
                    <a:pt x="10727" y="2239"/>
                    <a:pt x="10727" y="2239"/>
                  </a:cubicBezTo>
                  <a:lnTo>
                    <a:pt x="10727" y="2239"/>
                  </a:lnTo>
                  <a:lnTo>
                    <a:pt x="10727" y="2239"/>
                  </a:lnTo>
                  <a:close/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78"/>
                    <a:pt x="38820" y="26990"/>
                    <a:pt x="38820" y="28764"/>
                  </a:cubicBezTo>
                  <a:cubicBezTo>
                    <a:pt x="38820" y="35789"/>
                    <a:pt x="37415" y="41852"/>
                    <a:pt x="35381" y="46325"/>
                  </a:cubicBezTo>
                  <a:cubicBezTo>
                    <a:pt x="33348" y="50799"/>
                    <a:pt x="30649" y="53646"/>
                    <a:pt x="28098" y="54348"/>
                  </a:cubicBezTo>
                  <a:cubicBezTo>
                    <a:pt x="27396" y="54533"/>
                    <a:pt x="26656" y="54644"/>
                    <a:pt x="25954" y="54644"/>
                  </a:cubicBezTo>
                  <a:cubicBezTo>
                    <a:pt x="23329" y="54644"/>
                    <a:pt x="20630" y="53424"/>
                    <a:pt x="18005" y="51538"/>
                  </a:cubicBezTo>
                  <a:cubicBezTo>
                    <a:pt x="15380" y="49690"/>
                    <a:pt x="12792" y="47176"/>
                    <a:pt x="10389" y="44588"/>
                  </a:cubicBezTo>
                  <a:cubicBezTo>
                    <a:pt x="5879" y="39745"/>
                    <a:pt x="629" y="30021"/>
                    <a:pt x="629" y="20852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52"/>
                  </a:cubicBezTo>
                  <a:cubicBezTo>
                    <a:pt x="38" y="30280"/>
                    <a:pt x="5324" y="40040"/>
                    <a:pt x="9946" y="45031"/>
                  </a:cubicBezTo>
                  <a:cubicBezTo>
                    <a:pt x="12349" y="47582"/>
                    <a:pt x="14937" y="50133"/>
                    <a:pt x="17636" y="52056"/>
                  </a:cubicBezTo>
                  <a:cubicBezTo>
                    <a:pt x="20334" y="53978"/>
                    <a:pt x="23144" y="55235"/>
                    <a:pt x="25954" y="55235"/>
                  </a:cubicBezTo>
                  <a:cubicBezTo>
                    <a:pt x="26730" y="55235"/>
                    <a:pt x="27507" y="55161"/>
                    <a:pt x="28246" y="54939"/>
                  </a:cubicBezTo>
                  <a:cubicBezTo>
                    <a:pt x="31093" y="54163"/>
                    <a:pt x="33866" y="51131"/>
                    <a:pt x="35936" y="46584"/>
                  </a:cubicBezTo>
                  <a:cubicBezTo>
                    <a:pt x="38043" y="42037"/>
                    <a:pt x="39411" y="35863"/>
                    <a:pt x="39411" y="28764"/>
                  </a:cubicBezTo>
                  <a:cubicBezTo>
                    <a:pt x="39411" y="26990"/>
                    <a:pt x="39337" y="25141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00;p53">
              <a:extLst>
                <a:ext uri="{FF2B5EF4-FFF2-40B4-BE49-F238E27FC236}">
                  <a16:creationId xmlns:a16="http://schemas.microsoft.com/office/drawing/2014/main" id="{0B000626-3581-2D32-FBA7-148C3FB167C6}"/>
                </a:ext>
              </a:extLst>
            </p:cNvPr>
            <p:cNvSpPr/>
            <p:nvPr/>
          </p:nvSpPr>
          <p:spPr>
            <a:xfrm>
              <a:off x="3453475" y="3386675"/>
              <a:ext cx="194325" cy="64750"/>
            </a:xfrm>
            <a:custGeom>
              <a:avLst/>
              <a:gdLst/>
              <a:ahLst/>
              <a:cxnLst/>
              <a:rect l="l" t="t" r="r" b="b"/>
              <a:pathLst>
                <a:path w="7773" h="2590" extrusionOk="0">
                  <a:moveTo>
                    <a:pt x="3347" y="1"/>
                  </a:moveTo>
                  <a:cubicBezTo>
                    <a:pt x="2202" y="1"/>
                    <a:pt x="1019" y="559"/>
                    <a:pt x="45" y="2235"/>
                  </a:cubicBezTo>
                  <a:cubicBezTo>
                    <a:pt x="0" y="2497"/>
                    <a:pt x="210" y="2589"/>
                    <a:pt x="609" y="2589"/>
                  </a:cubicBezTo>
                  <a:cubicBezTo>
                    <a:pt x="1560" y="2589"/>
                    <a:pt x="3583" y="2066"/>
                    <a:pt x="5776" y="2066"/>
                  </a:cubicBezTo>
                  <a:cubicBezTo>
                    <a:pt x="6434" y="2066"/>
                    <a:pt x="7108" y="2113"/>
                    <a:pt x="7772" y="2235"/>
                  </a:cubicBezTo>
                  <a:cubicBezTo>
                    <a:pt x="7772" y="2235"/>
                    <a:pt x="5636" y="1"/>
                    <a:pt x="3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01;p53">
              <a:extLst>
                <a:ext uri="{FF2B5EF4-FFF2-40B4-BE49-F238E27FC236}">
                  <a16:creationId xmlns:a16="http://schemas.microsoft.com/office/drawing/2014/main" id="{9E7EEECE-07F1-7179-F642-0AABEB7BD525}"/>
                </a:ext>
              </a:extLst>
            </p:cNvPr>
            <p:cNvSpPr/>
            <p:nvPr/>
          </p:nvSpPr>
          <p:spPr>
            <a:xfrm>
              <a:off x="3822450" y="3319600"/>
              <a:ext cx="191350" cy="102650"/>
            </a:xfrm>
            <a:custGeom>
              <a:avLst/>
              <a:gdLst/>
              <a:ahLst/>
              <a:cxnLst/>
              <a:rect l="l" t="t" r="r" b="b"/>
              <a:pathLst>
                <a:path w="7654" h="4106" extrusionOk="0">
                  <a:moveTo>
                    <a:pt x="4467" y="1"/>
                  </a:moveTo>
                  <a:cubicBezTo>
                    <a:pt x="1508" y="1"/>
                    <a:pt x="1" y="4105"/>
                    <a:pt x="1" y="4105"/>
                  </a:cubicBezTo>
                  <a:cubicBezTo>
                    <a:pt x="3217" y="1924"/>
                    <a:pt x="7654" y="1887"/>
                    <a:pt x="7099" y="1000"/>
                  </a:cubicBezTo>
                  <a:cubicBezTo>
                    <a:pt x="6122" y="284"/>
                    <a:pt x="5244" y="1"/>
                    <a:pt x="4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02;p53">
              <a:extLst>
                <a:ext uri="{FF2B5EF4-FFF2-40B4-BE49-F238E27FC236}">
                  <a16:creationId xmlns:a16="http://schemas.microsoft.com/office/drawing/2014/main" id="{0B7EB4C6-1BF4-8292-DD36-AAF3142FE689}"/>
                </a:ext>
              </a:extLst>
            </p:cNvPr>
            <p:cNvSpPr/>
            <p:nvPr/>
          </p:nvSpPr>
          <p:spPr>
            <a:xfrm>
              <a:off x="3781775" y="3303900"/>
              <a:ext cx="110950" cy="282850"/>
            </a:xfrm>
            <a:custGeom>
              <a:avLst/>
              <a:gdLst/>
              <a:ahLst/>
              <a:cxnLst/>
              <a:rect l="l" t="t" r="r" b="b"/>
              <a:pathLst>
                <a:path w="4438" h="11314" extrusionOk="0">
                  <a:moveTo>
                    <a:pt x="962" y="1"/>
                  </a:moveTo>
                  <a:cubicBezTo>
                    <a:pt x="777" y="1"/>
                    <a:pt x="629" y="112"/>
                    <a:pt x="629" y="297"/>
                  </a:cubicBezTo>
                  <a:cubicBezTo>
                    <a:pt x="629" y="297"/>
                    <a:pt x="408" y="2182"/>
                    <a:pt x="408" y="3846"/>
                  </a:cubicBezTo>
                  <a:cubicBezTo>
                    <a:pt x="408" y="4400"/>
                    <a:pt x="408" y="4955"/>
                    <a:pt x="482" y="5399"/>
                  </a:cubicBezTo>
                  <a:cubicBezTo>
                    <a:pt x="518" y="5620"/>
                    <a:pt x="555" y="5805"/>
                    <a:pt x="629" y="5990"/>
                  </a:cubicBezTo>
                  <a:cubicBezTo>
                    <a:pt x="703" y="6138"/>
                    <a:pt x="814" y="6323"/>
                    <a:pt x="962" y="6434"/>
                  </a:cubicBezTo>
                  <a:cubicBezTo>
                    <a:pt x="1369" y="6767"/>
                    <a:pt x="2108" y="7136"/>
                    <a:pt x="2737" y="7543"/>
                  </a:cubicBezTo>
                  <a:cubicBezTo>
                    <a:pt x="3069" y="7728"/>
                    <a:pt x="3328" y="7950"/>
                    <a:pt x="3550" y="8171"/>
                  </a:cubicBezTo>
                  <a:cubicBezTo>
                    <a:pt x="3735" y="8356"/>
                    <a:pt x="3809" y="8541"/>
                    <a:pt x="3809" y="8652"/>
                  </a:cubicBezTo>
                  <a:lnTo>
                    <a:pt x="3772" y="8800"/>
                  </a:lnTo>
                  <a:cubicBezTo>
                    <a:pt x="3698" y="8985"/>
                    <a:pt x="3513" y="9207"/>
                    <a:pt x="3254" y="9428"/>
                  </a:cubicBezTo>
                  <a:cubicBezTo>
                    <a:pt x="2848" y="9761"/>
                    <a:pt x="2293" y="10094"/>
                    <a:pt x="1739" y="10316"/>
                  </a:cubicBezTo>
                  <a:cubicBezTo>
                    <a:pt x="1184" y="10574"/>
                    <a:pt x="629" y="10685"/>
                    <a:pt x="297" y="10685"/>
                  </a:cubicBezTo>
                  <a:cubicBezTo>
                    <a:pt x="112" y="10685"/>
                    <a:pt x="1" y="10833"/>
                    <a:pt x="1" y="10981"/>
                  </a:cubicBezTo>
                  <a:cubicBezTo>
                    <a:pt x="1" y="11166"/>
                    <a:pt x="112" y="11314"/>
                    <a:pt x="297" y="11314"/>
                  </a:cubicBezTo>
                  <a:cubicBezTo>
                    <a:pt x="925" y="11314"/>
                    <a:pt x="1775" y="11018"/>
                    <a:pt x="2552" y="10611"/>
                  </a:cubicBezTo>
                  <a:cubicBezTo>
                    <a:pt x="2959" y="10427"/>
                    <a:pt x="3328" y="10168"/>
                    <a:pt x="3661" y="9909"/>
                  </a:cubicBezTo>
                  <a:cubicBezTo>
                    <a:pt x="3957" y="9650"/>
                    <a:pt x="4216" y="9354"/>
                    <a:pt x="4363" y="9022"/>
                  </a:cubicBezTo>
                  <a:cubicBezTo>
                    <a:pt x="4400" y="8911"/>
                    <a:pt x="4437" y="8800"/>
                    <a:pt x="4437" y="8652"/>
                  </a:cubicBezTo>
                  <a:cubicBezTo>
                    <a:pt x="4400" y="8319"/>
                    <a:pt x="4216" y="7987"/>
                    <a:pt x="3994" y="7728"/>
                  </a:cubicBezTo>
                  <a:cubicBezTo>
                    <a:pt x="3624" y="7358"/>
                    <a:pt x="3069" y="7025"/>
                    <a:pt x="2589" y="6693"/>
                  </a:cubicBezTo>
                  <a:cubicBezTo>
                    <a:pt x="2071" y="6397"/>
                    <a:pt x="1591" y="6138"/>
                    <a:pt x="1332" y="5953"/>
                  </a:cubicBezTo>
                  <a:cubicBezTo>
                    <a:pt x="1295" y="5916"/>
                    <a:pt x="1258" y="5879"/>
                    <a:pt x="1221" y="5768"/>
                  </a:cubicBezTo>
                  <a:cubicBezTo>
                    <a:pt x="1073" y="5399"/>
                    <a:pt x="999" y="4659"/>
                    <a:pt x="999" y="3846"/>
                  </a:cubicBezTo>
                  <a:cubicBezTo>
                    <a:pt x="999" y="3032"/>
                    <a:pt x="1073" y="2182"/>
                    <a:pt x="1110" y="1480"/>
                  </a:cubicBezTo>
                  <a:cubicBezTo>
                    <a:pt x="1147" y="1147"/>
                    <a:pt x="1184" y="888"/>
                    <a:pt x="1184" y="666"/>
                  </a:cubicBezTo>
                  <a:cubicBezTo>
                    <a:pt x="1221" y="481"/>
                    <a:pt x="1221" y="371"/>
                    <a:pt x="1221" y="371"/>
                  </a:cubicBezTo>
                  <a:cubicBezTo>
                    <a:pt x="1258" y="186"/>
                    <a:pt x="1147" y="38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03;p53">
              <a:extLst>
                <a:ext uri="{FF2B5EF4-FFF2-40B4-BE49-F238E27FC236}">
                  <a16:creationId xmlns:a16="http://schemas.microsoft.com/office/drawing/2014/main" id="{EE808DC0-74F2-FAAF-21BB-AF0579D43CD6}"/>
                </a:ext>
              </a:extLst>
            </p:cNvPr>
            <p:cNvSpPr/>
            <p:nvPr/>
          </p:nvSpPr>
          <p:spPr>
            <a:xfrm>
              <a:off x="3733725" y="3660000"/>
              <a:ext cx="153450" cy="58925"/>
            </a:xfrm>
            <a:custGeom>
              <a:avLst/>
              <a:gdLst/>
              <a:ahLst/>
              <a:cxnLst/>
              <a:rect l="l" t="t" r="r" b="b"/>
              <a:pathLst>
                <a:path w="6138" h="2357" extrusionOk="0">
                  <a:moveTo>
                    <a:pt x="5770" y="0"/>
                  </a:moveTo>
                  <a:cubicBezTo>
                    <a:pt x="5676" y="0"/>
                    <a:pt x="5591" y="49"/>
                    <a:pt x="5546" y="138"/>
                  </a:cubicBezTo>
                  <a:cubicBezTo>
                    <a:pt x="5472" y="175"/>
                    <a:pt x="4363" y="1728"/>
                    <a:pt x="1368" y="1728"/>
                  </a:cubicBezTo>
                  <a:cubicBezTo>
                    <a:pt x="1036" y="1728"/>
                    <a:pt x="703" y="1728"/>
                    <a:pt x="370" y="1691"/>
                  </a:cubicBezTo>
                  <a:cubicBezTo>
                    <a:pt x="351" y="1687"/>
                    <a:pt x="332" y="1685"/>
                    <a:pt x="313" y="1685"/>
                  </a:cubicBezTo>
                  <a:cubicBezTo>
                    <a:pt x="156" y="1685"/>
                    <a:pt x="37" y="1818"/>
                    <a:pt x="37" y="1950"/>
                  </a:cubicBezTo>
                  <a:cubicBezTo>
                    <a:pt x="0" y="2135"/>
                    <a:pt x="148" y="2283"/>
                    <a:pt x="296" y="2283"/>
                  </a:cubicBezTo>
                  <a:cubicBezTo>
                    <a:pt x="666" y="2320"/>
                    <a:pt x="1036" y="2357"/>
                    <a:pt x="1368" y="2357"/>
                  </a:cubicBezTo>
                  <a:cubicBezTo>
                    <a:pt x="4696" y="2357"/>
                    <a:pt x="5990" y="545"/>
                    <a:pt x="6027" y="471"/>
                  </a:cubicBezTo>
                  <a:cubicBezTo>
                    <a:pt x="6138" y="360"/>
                    <a:pt x="6101" y="175"/>
                    <a:pt x="5953" y="65"/>
                  </a:cubicBezTo>
                  <a:cubicBezTo>
                    <a:pt x="5894" y="21"/>
                    <a:pt x="5830" y="0"/>
                    <a:pt x="5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04;p53">
              <a:extLst>
                <a:ext uri="{FF2B5EF4-FFF2-40B4-BE49-F238E27FC236}">
                  <a16:creationId xmlns:a16="http://schemas.microsoft.com/office/drawing/2014/main" id="{F55E2B22-684B-335C-A3BA-74FB52F3885E}"/>
                </a:ext>
              </a:extLst>
            </p:cNvPr>
            <p:cNvSpPr/>
            <p:nvPr/>
          </p:nvSpPr>
          <p:spPr>
            <a:xfrm>
              <a:off x="3377875" y="3247525"/>
              <a:ext cx="252350" cy="93150"/>
            </a:xfrm>
            <a:custGeom>
              <a:avLst/>
              <a:gdLst/>
              <a:ahLst/>
              <a:cxnLst/>
              <a:rect l="l" t="t" r="r" b="b"/>
              <a:pathLst>
                <a:path w="10094" h="3726" extrusionOk="0">
                  <a:moveTo>
                    <a:pt x="5953" y="1"/>
                  </a:moveTo>
                  <a:cubicBezTo>
                    <a:pt x="4104" y="1"/>
                    <a:pt x="1923" y="703"/>
                    <a:pt x="75" y="3217"/>
                  </a:cubicBezTo>
                  <a:cubicBezTo>
                    <a:pt x="1" y="3365"/>
                    <a:pt x="38" y="3550"/>
                    <a:pt x="149" y="3661"/>
                  </a:cubicBezTo>
                  <a:cubicBezTo>
                    <a:pt x="207" y="3704"/>
                    <a:pt x="271" y="3725"/>
                    <a:pt x="334" y="3725"/>
                  </a:cubicBezTo>
                  <a:cubicBezTo>
                    <a:pt x="431" y="3725"/>
                    <a:pt x="525" y="3676"/>
                    <a:pt x="592" y="3587"/>
                  </a:cubicBezTo>
                  <a:cubicBezTo>
                    <a:pt x="2330" y="1221"/>
                    <a:pt x="4289" y="629"/>
                    <a:pt x="5953" y="629"/>
                  </a:cubicBezTo>
                  <a:cubicBezTo>
                    <a:pt x="6988" y="629"/>
                    <a:pt x="7912" y="851"/>
                    <a:pt x="8541" y="1110"/>
                  </a:cubicBezTo>
                  <a:cubicBezTo>
                    <a:pt x="8874" y="1221"/>
                    <a:pt x="9132" y="1332"/>
                    <a:pt x="9317" y="1443"/>
                  </a:cubicBezTo>
                  <a:cubicBezTo>
                    <a:pt x="9428" y="1479"/>
                    <a:pt x="9502" y="1516"/>
                    <a:pt x="9539" y="1553"/>
                  </a:cubicBezTo>
                  <a:lnTo>
                    <a:pt x="9576" y="1590"/>
                  </a:lnTo>
                  <a:lnTo>
                    <a:pt x="9613" y="1590"/>
                  </a:lnTo>
                  <a:cubicBezTo>
                    <a:pt x="9650" y="1615"/>
                    <a:pt x="9699" y="1627"/>
                    <a:pt x="9751" y="1627"/>
                  </a:cubicBezTo>
                  <a:cubicBezTo>
                    <a:pt x="9855" y="1627"/>
                    <a:pt x="9970" y="1578"/>
                    <a:pt x="10020" y="1479"/>
                  </a:cubicBezTo>
                  <a:cubicBezTo>
                    <a:pt x="10094" y="1332"/>
                    <a:pt x="10057" y="1147"/>
                    <a:pt x="9909" y="1073"/>
                  </a:cubicBezTo>
                  <a:cubicBezTo>
                    <a:pt x="9909" y="1036"/>
                    <a:pt x="8208" y="1"/>
                    <a:pt x="5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05;p53">
              <a:extLst>
                <a:ext uri="{FF2B5EF4-FFF2-40B4-BE49-F238E27FC236}">
                  <a16:creationId xmlns:a16="http://schemas.microsoft.com/office/drawing/2014/main" id="{134A5006-B0D1-3BBB-9A87-A278A123E1AE}"/>
                </a:ext>
              </a:extLst>
            </p:cNvPr>
            <p:cNvSpPr/>
            <p:nvPr/>
          </p:nvSpPr>
          <p:spPr>
            <a:xfrm>
              <a:off x="3786400" y="3214250"/>
              <a:ext cx="126650" cy="52900"/>
            </a:xfrm>
            <a:custGeom>
              <a:avLst/>
              <a:gdLst/>
              <a:ahLst/>
              <a:cxnLst/>
              <a:rect l="l" t="t" r="r" b="b"/>
              <a:pathLst>
                <a:path w="5066" h="2116" extrusionOk="0">
                  <a:moveTo>
                    <a:pt x="2293" y="1"/>
                  </a:moveTo>
                  <a:cubicBezTo>
                    <a:pt x="1332" y="1"/>
                    <a:pt x="740" y="444"/>
                    <a:pt x="407" y="888"/>
                  </a:cubicBezTo>
                  <a:cubicBezTo>
                    <a:pt x="75" y="1332"/>
                    <a:pt x="38" y="1738"/>
                    <a:pt x="38" y="1775"/>
                  </a:cubicBezTo>
                  <a:cubicBezTo>
                    <a:pt x="1" y="1923"/>
                    <a:pt x="112" y="2108"/>
                    <a:pt x="260" y="2108"/>
                  </a:cubicBezTo>
                  <a:cubicBezTo>
                    <a:pt x="283" y="2113"/>
                    <a:pt x="307" y="2115"/>
                    <a:pt x="329" y="2115"/>
                  </a:cubicBezTo>
                  <a:cubicBezTo>
                    <a:pt x="481" y="2115"/>
                    <a:pt x="597" y="2010"/>
                    <a:pt x="629" y="1849"/>
                  </a:cubicBezTo>
                  <a:cubicBezTo>
                    <a:pt x="629" y="1849"/>
                    <a:pt x="703" y="1516"/>
                    <a:pt x="925" y="1221"/>
                  </a:cubicBezTo>
                  <a:cubicBezTo>
                    <a:pt x="1184" y="925"/>
                    <a:pt x="1554" y="629"/>
                    <a:pt x="2293" y="629"/>
                  </a:cubicBezTo>
                  <a:cubicBezTo>
                    <a:pt x="2847" y="629"/>
                    <a:pt x="3587" y="777"/>
                    <a:pt x="4585" y="1258"/>
                  </a:cubicBezTo>
                  <a:cubicBezTo>
                    <a:pt x="4625" y="1278"/>
                    <a:pt x="4667" y="1287"/>
                    <a:pt x="4709" y="1287"/>
                  </a:cubicBezTo>
                  <a:cubicBezTo>
                    <a:pt x="4824" y="1287"/>
                    <a:pt x="4938" y="1218"/>
                    <a:pt x="4992" y="1110"/>
                  </a:cubicBezTo>
                  <a:cubicBezTo>
                    <a:pt x="5066" y="962"/>
                    <a:pt x="4992" y="777"/>
                    <a:pt x="4844" y="703"/>
                  </a:cubicBezTo>
                  <a:cubicBezTo>
                    <a:pt x="3809" y="186"/>
                    <a:pt x="2958" y="1"/>
                    <a:pt x="2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06;p53">
              <a:extLst>
                <a:ext uri="{FF2B5EF4-FFF2-40B4-BE49-F238E27FC236}">
                  <a16:creationId xmlns:a16="http://schemas.microsoft.com/office/drawing/2014/main" id="{CD38543E-4871-1793-C1D5-0E8252879098}"/>
                </a:ext>
              </a:extLst>
            </p:cNvPr>
            <p:cNvSpPr/>
            <p:nvPr/>
          </p:nvSpPr>
          <p:spPr>
            <a:xfrm>
              <a:off x="3152350" y="2612625"/>
              <a:ext cx="993625" cy="888175"/>
            </a:xfrm>
            <a:custGeom>
              <a:avLst/>
              <a:gdLst/>
              <a:ahLst/>
              <a:cxnLst/>
              <a:rect l="l" t="t" r="r" b="b"/>
              <a:pathLst>
                <a:path w="39745" h="35527" extrusionOk="0">
                  <a:moveTo>
                    <a:pt x="22052" y="0"/>
                  </a:moveTo>
                  <a:cubicBezTo>
                    <a:pt x="16595" y="0"/>
                    <a:pt x="11240" y="2216"/>
                    <a:pt x="11240" y="2216"/>
                  </a:cubicBezTo>
                  <a:cubicBezTo>
                    <a:pt x="11240" y="2216"/>
                    <a:pt x="4142" y="4545"/>
                    <a:pt x="1406" y="15193"/>
                  </a:cubicBezTo>
                  <a:cubicBezTo>
                    <a:pt x="1" y="20775"/>
                    <a:pt x="1073" y="26912"/>
                    <a:pt x="3217" y="32310"/>
                  </a:cubicBezTo>
                  <a:cubicBezTo>
                    <a:pt x="5990" y="29094"/>
                    <a:pt x="13976" y="19149"/>
                    <a:pt x="15011" y="10202"/>
                  </a:cubicBezTo>
                  <a:cubicBezTo>
                    <a:pt x="15011" y="10202"/>
                    <a:pt x="30243" y="27615"/>
                    <a:pt x="39079" y="35527"/>
                  </a:cubicBezTo>
                  <a:cubicBezTo>
                    <a:pt x="39596" y="31719"/>
                    <a:pt x="39744" y="27504"/>
                    <a:pt x="39301" y="22957"/>
                  </a:cubicBezTo>
                  <a:cubicBezTo>
                    <a:pt x="37600" y="5987"/>
                    <a:pt x="32794" y="2438"/>
                    <a:pt x="26324" y="552"/>
                  </a:cubicBezTo>
                  <a:cubicBezTo>
                    <a:pt x="24958" y="157"/>
                    <a:pt x="23502" y="0"/>
                    <a:pt x="2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07;p53">
              <a:extLst>
                <a:ext uri="{FF2B5EF4-FFF2-40B4-BE49-F238E27FC236}">
                  <a16:creationId xmlns:a16="http://schemas.microsoft.com/office/drawing/2014/main" id="{2842768D-B2A8-52CE-CE3F-2F85D9518F66}"/>
                </a:ext>
              </a:extLst>
            </p:cNvPr>
            <p:cNvSpPr/>
            <p:nvPr/>
          </p:nvSpPr>
          <p:spPr>
            <a:xfrm>
              <a:off x="3163450" y="2605150"/>
              <a:ext cx="985300" cy="903600"/>
            </a:xfrm>
            <a:custGeom>
              <a:avLst/>
              <a:gdLst/>
              <a:ahLst/>
              <a:cxnLst/>
              <a:rect l="l" t="t" r="r" b="b"/>
              <a:pathLst>
                <a:path w="39412" h="36144" extrusionOk="0"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41"/>
                    <a:pt x="38820" y="26990"/>
                    <a:pt x="38820" y="28727"/>
                  </a:cubicBezTo>
                  <a:cubicBezTo>
                    <a:pt x="38820" y="30999"/>
                    <a:pt x="38664" y="33177"/>
                    <a:pt x="38410" y="35233"/>
                  </a:cubicBezTo>
                  <a:lnTo>
                    <a:pt x="38410" y="35233"/>
                  </a:lnTo>
                  <a:cubicBezTo>
                    <a:pt x="34054" y="31261"/>
                    <a:pt x="28280" y="25161"/>
                    <a:pt x="23514" y="19965"/>
                  </a:cubicBezTo>
                  <a:cubicBezTo>
                    <a:pt x="21074" y="17303"/>
                    <a:pt x="18893" y="14863"/>
                    <a:pt x="17303" y="13126"/>
                  </a:cubicBezTo>
                  <a:cubicBezTo>
                    <a:pt x="16526" y="12238"/>
                    <a:pt x="15898" y="11536"/>
                    <a:pt x="15454" y="11055"/>
                  </a:cubicBezTo>
                  <a:cubicBezTo>
                    <a:pt x="15048" y="10538"/>
                    <a:pt x="14789" y="10279"/>
                    <a:pt x="14789" y="10279"/>
                  </a:cubicBezTo>
                  <a:cubicBezTo>
                    <a:pt x="14735" y="10225"/>
                    <a:pt x="14661" y="10190"/>
                    <a:pt x="14581" y="10190"/>
                  </a:cubicBezTo>
                  <a:cubicBezTo>
                    <a:pt x="14552" y="10190"/>
                    <a:pt x="14523" y="10195"/>
                    <a:pt x="14493" y="10205"/>
                  </a:cubicBezTo>
                  <a:cubicBezTo>
                    <a:pt x="14345" y="10242"/>
                    <a:pt x="14271" y="10316"/>
                    <a:pt x="14271" y="10464"/>
                  </a:cubicBezTo>
                  <a:cubicBezTo>
                    <a:pt x="13754" y="14863"/>
                    <a:pt x="11535" y="19559"/>
                    <a:pt x="9058" y="23551"/>
                  </a:cubicBezTo>
                  <a:cubicBezTo>
                    <a:pt x="6813" y="27225"/>
                    <a:pt x="4349" y="30273"/>
                    <a:pt x="2875" y="32004"/>
                  </a:cubicBezTo>
                  <a:lnTo>
                    <a:pt x="2875" y="32004"/>
                  </a:lnTo>
                  <a:cubicBezTo>
                    <a:pt x="1507" y="28443"/>
                    <a:pt x="629" y="24596"/>
                    <a:pt x="629" y="20816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16"/>
                  </a:cubicBezTo>
                  <a:cubicBezTo>
                    <a:pt x="1" y="24882"/>
                    <a:pt x="999" y="28986"/>
                    <a:pt x="2478" y="32757"/>
                  </a:cubicBezTo>
                  <a:cubicBezTo>
                    <a:pt x="2515" y="32831"/>
                    <a:pt x="2625" y="32905"/>
                    <a:pt x="2699" y="32942"/>
                  </a:cubicBezTo>
                  <a:cubicBezTo>
                    <a:pt x="2810" y="32942"/>
                    <a:pt x="2921" y="32905"/>
                    <a:pt x="2995" y="32831"/>
                  </a:cubicBezTo>
                  <a:cubicBezTo>
                    <a:pt x="4400" y="31204"/>
                    <a:pt x="7099" y="27877"/>
                    <a:pt x="9576" y="23847"/>
                  </a:cubicBezTo>
                  <a:cubicBezTo>
                    <a:pt x="11972" y="20006"/>
                    <a:pt x="14133" y="15528"/>
                    <a:pt x="14779" y="11179"/>
                  </a:cubicBezTo>
                  <a:lnTo>
                    <a:pt x="14779" y="11179"/>
                  </a:lnTo>
                  <a:cubicBezTo>
                    <a:pt x="17321" y="14066"/>
                    <a:pt x="30459" y="28892"/>
                    <a:pt x="38413" y="36047"/>
                  </a:cubicBezTo>
                  <a:cubicBezTo>
                    <a:pt x="38483" y="36118"/>
                    <a:pt x="38554" y="36144"/>
                    <a:pt x="38624" y="36144"/>
                  </a:cubicBezTo>
                  <a:cubicBezTo>
                    <a:pt x="38665" y="36144"/>
                    <a:pt x="38705" y="36135"/>
                    <a:pt x="38746" y="36121"/>
                  </a:cubicBezTo>
                  <a:cubicBezTo>
                    <a:pt x="38857" y="36084"/>
                    <a:pt x="38931" y="35974"/>
                    <a:pt x="38931" y="35863"/>
                  </a:cubicBezTo>
                  <a:cubicBezTo>
                    <a:pt x="39263" y="33644"/>
                    <a:pt x="39411" y="31241"/>
                    <a:pt x="39411" y="28727"/>
                  </a:cubicBezTo>
                  <a:cubicBezTo>
                    <a:pt x="39411" y="26953"/>
                    <a:pt x="39337" y="25104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108;p53">
              <a:extLst>
                <a:ext uri="{FF2B5EF4-FFF2-40B4-BE49-F238E27FC236}">
                  <a16:creationId xmlns:a16="http://schemas.microsoft.com/office/drawing/2014/main" id="{CEB764EF-0572-4EBF-4A9B-2A95C003B189}"/>
                </a:ext>
              </a:extLst>
            </p:cNvPr>
            <p:cNvSpPr/>
            <p:nvPr/>
          </p:nvSpPr>
          <p:spPr>
            <a:xfrm>
              <a:off x="3529450" y="2791150"/>
              <a:ext cx="720050" cy="688850"/>
            </a:xfrm>
            <a:custGeom>
              <a:avLst/>
              <a:gdLst/>
              <a:ahLst/>
              <a:cxnLst/>
              <a:rect l="l" t="t" r="r" b="b"/>
              <a:pathLst>
                <a:path w="28802" h="27554" extrusionOk="0">
                  <a:moveTo>
                    <a:pt x="358" y="0"/>
                  </a:moveTo>
                  <a:cubicBezTo>
                    <a:pt x="243" y="0"/>
                    <a:pt x="129" y="69"/>
                    <a:pt x="75" y="177"/>
                  </a:cubicBezTo>
                  <a:cubicBezTo>
                    <a:pt x="1" y="325"/>
                    <a:pt x="38" y="510"/>
                    <a:pt x="186" y="584"/>
                  </a:cubicBezTo>
                  <a:cubicBezTo>
                    <a:pt x="186" y="584"/>
                    <a:pt x="260" y="621"/>
                    <a:pt x="371" y="695"/>
                  </a:cubicBezTo>
                  <a:cubicBezTo>
                    <a:pt x="2256" y="1730"/>
                    <a:pt x="17858" y="10751"/>
                    <a:pt x="28173" y="27424"/>
                  </a:cubicBezTo>
                  <a:cubicBezTo>
                    <a:pt x="28245" y="27497"/>
                    <a:pt x="28348" y="27553"/>
                    <a:pt x="28453" y="27553"/>
                  </a:cubicBezTo>
                  <a:cubicBezTo>
                    <a:pt x="28509" y="27553"/>
                    <a:pt x="28565" y="27537"/>
                    <a:pt x="28616" y="27498"/>
                  </a:cubicBezTo>
                  <a:cubicBezTo>
                    <a:pt x="28727" y="27424"/>
                    <a:pt x="28801" y="27240"/>
                    <a:pt x="28690" y="27092"/>
                  </a:cubicBezTo>
                  <a:cubicBezTo>
                    <a:pt x="17562" y="9161"/>
                    <a:pt x="519" y="66"/>
                    <a:pt x="482" y="29"/>
                  </a:cubicBezTo>
                  <a:cubicBezTo>
                    <a:pt x="442" y="9"/>
                    <a:pt x="400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09;p53">
              <a:extLst>
                <a:ext uri="{FF2B5EF4-FFF2-40B4-BE49-F238E27FC236}">
                  <a16:creationId xmlns:a16="http://schemas.microsoft.com/office/drawing/2014/main" id="{CB7C4E12-AD32-BD54-2772-CB01B51E9F2D}"/>
                </a:ext>
              </a:extLst>
            </p:cNvPr>
            <p:cNvSpPr/>
            <p:nvPr/>
          </p:nvSpPr>
          <p:spPr>
            <a:xfrm>
              <a:off x="4136700" y="3509800"/>
              <a:ext cx="248650" cy="242625"/>
            </a:xfrm>
            <a:custGeom>
              <a:avLst/>
              <a:gdLst/>
              <a:ahLst/>
              <a:cxnLst/>
              <a:rect l="l" t="t" r="r" b="b"/>
              <a:pathLst>
                <a:path w="9946" h="9705" extrusionOk="0">
                  <a:moveTo>
                    <a:pt x="347" y="0"/>
                  </a:moveTo>
                  <a:cubicBezTo>
                    <a:pt x="269" y="0"/>
                    <a:pt x="185" y="28"/>
                    <a:pt x="112" y="83"/>
                  </a:cubicBezTo>
                  <a:cubicBezTo>
                    <a:pt x="1" y="231"/>
                    <a:pt x="1" y="416"/>
                    <a:pt x="148" y="527"/>
                  </a:cubicBezTo>
                  <a:lnTo>
                    <a:pt x="9391" y="9622"/>
                  </a:lnTo>
                  <a:cubicBezTo>
                    <a:pt x="9447" y="9677"/>
                    <a:pt x="9521" y="9705"/>
                    <a:pt x="9599" y="9705"/>
                  </a:cubicBezTo>
                  <a:cubicBezTo>
                    <a:pt x="9678" y="9705"/>
                    <a:pt x="9761" y="9677"/>
                    <a:pt x="9835" y="9622"/>
                  </a:cubicBezTo>
                  <a:cubicBezTo>
                    <a:pt x="9946" y="9511"/>
                    <a:pt x="9946" y="9289"/>
                    <a:pt x="9835" y="9178"/>
                  </a:cubicBezTo>
                  <a:lnTo>
                    <a:pt x="555" y="83"/>
                  </a:lnTo>
                  <a:cubicBezTo>
                    <a:pt x="500" y="28"/>
                    <a:pt x="42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10;p53">
              <a:extLst>
                <a:ext uri="{FF2B5EF4-FFF2-40B4-BE49-F238E27FC236}">
                  <a16:creationId xmlns:a16="http://schemas.microsoft.com/office/drawing/2014/main" id="{5D0BE03B-3E11-F97C-08F8-5741772D3CE7}"/>
                </a:ext>
              </a:extLst>
            </p:cNvPr>
            <p:cNvSpPr/>
            <p:nvPr/>
          </p:nvSpPr>
          <p:spPr>
            <a:xfrm>
              <a:off x="3141275" y="2787075"/>
              <a:ext cx="342925" cy="519425"/>
            </a:xfrm>
            <a:custGeom>
              <a:avLst/>
              <a:gdLst/>
              <a:ahLst/>
              <a:cxnLst/>
              <a:rect l="l" t="t" r="r" b="b"/>
              <a:pathLst>
                <a:path w="13717" h="20777" extrusionOk="0">
                  <a:moveTo>
                    <a:pt x="13364" y="0"/>
                  </a:moveTo>
                  <a:cubicBezTo>
                    <a:pt x="13236" y="0"/>
                    <a:pt x="13120" y="105"/>
                    <a:pt x="13088" y="266"/>
                  </a:cubicBezTo>
                  <a:cubicBezTo>
                    <a:pt x="13088" y="266"/>
                    <a:pt x="13088" y="303"/>
                    <a:pt x="13051" y="451"/>
                  </a:cubicBezTo>
                  <a:cubicBezTo>
                    <a:pt x="12903" y="1301"/>
                    <a:pt x="12127" y="5294"/>
                    <a:pt x="10167" y="9546"/>
                  </a:cubicBezTo>
                  <a:cubicBezTo>
                    <a:pt x="8208" y="13834"/>
                    <a:pt x="5065" y="18308"/>
                    <a:pt x="222" y="20193"/>
                  </a:cubicBezTo>
                  <a:cubicBezTo>
                    <a:pt x="74" y="20230"/>
                    <a:pt x="0" y="20415"/>
                    <a:pt x="37" y="20563"/>
                  </a:cubicBezTo>
                  <a:cubicBezTo>
                    <a:pt x="92" y="20700"/>
                    <a:pt x="208" y="20776"/>
                    <a:pt x="324" y="20776"/>
                  </a:cubicBezTo>
                  <a:cubicBezTo>
                    <a:pt x="365" y="20776"/>
                    <a:pt x="406" y="20767"/>
                    <a:pt x="444" y="20748"/>
                  </a:cubicBezTo>
                  <a:cubicBezTo>
                    <a:pt x="5842" y="18640"/>
                    <a:pt x="9169" y="13502"/>
                    <a:pt x="11128" y="8954"/>
                  </a:cubicBezTo>
                  <a:cubicBezTo>
                    <a:pt x="13088" y="4407"/>
                    <a:pt x="13679" y="377"/>
                    <a:pt x="13679" y="340"/>
                  </a:cubicBezTo>
                  <a:cubicBezTo>
                    <a:pt x="13716" y="192"/>
                    <a:pt x="13605" y="44"/>
                    <a:pt x="13421" y="7"/>
                  </a:cubicBezTo>
                  <a:cubicBezTo>
                    <a:pt x="13402" y="2"/>
                    <a:pt x="13382" y="0"/>
                    <a:pt x="13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11;p53">
              <a:extLst>
                <a:ext uri="{FF2B5EF4-FFF2-40B4-BE49-F238E27FC236}">
                  <a16:creationId xmlns:a16="http://schemas.microsoft.com/office/drawing/2014/main" id="{4D7A0B27-2A1E-0147-6D2E-EC1366413DA2}"/>
                </a:ext>
              </a:extLst>
            </p:cNvPr>
            <p:cNvSpPr/>
            <p:nvPr/>
          </p:nvSpPr>
          <p:spPr>
            <a:xfrm>
              <a:off x="3546100" y="2738250"/>
              <a:ext cx="603575" cy="246025"/>
            </a:xfrm>
            <a:custGeom>
              <a:avLst/>
              <a:gdLst/>
              <a:ahLst/>
              <a:cxnLst/>
              <a:rect l="l" t="t" r="r" b="b"/>
              <a:pathLst>
                <a:path w="24143" h="9841" extrusionOk="0">
                  <a:moveTo>
                    <a:pt x="2810" y="1"/>
                  </a:moveTo>
                  <a:cubicBezTo>
                    <a:pt x="1257" y="1"/>
                    <a:pt x="296" y="149"/>
                    <a:pt x="296" y="149"/>
                  </a:cubicBezTo>
                  <a:cubicBezTo>
                    <a:pt x="148" y="149"/>
                    <a:pt x="0" y="297"/>
                    <a:pt x="37" y="481"/>
                  </a:cubicBezTo>
                  <a:cubicBezTo>
                    <a:pt x="37" y="614"/>
                    <a:pt x="185" y="746"/>
                    <a:pt x="322" y="746"/>
                  </a:cubicBezTo>
                  <a:cubicBezTo>
                    <a:pt x="338" y="746"/>
                    <a:pt x="354" y="744"/>
                    <a:pt x="370" y="740"/>
                  </a:cubicBezTo>
                  <a:lnTo>
                    <a:pt x="555" y="740"/>
                  </a:lnTo>
                  <a:cubicBezTo>
                    <a:pt x="851" y="703"/>
                    <a:pt x="1664" y="629"/>
                    <a:pt x="2810" y="629"/>
                  </a:cubicBezTo>
                  <a:cubicBezTo>
                    <a:pt x="5102" y="629"/>
                    <a:pt x="8762" y="888"/>
                    <a:pt x="12570" y="2145"/>
                  </a:cubicBezTo>
                  <a:cubicBezTo>
                    <a:pt x="16415" y="3402"/>
                    <a:pt x="20445" y="5694"/>
                    <a:pt x="23551" y="9724"/>
                  </a:cubicBezTo>
                  <a:cubicBezTo>
                    <a:pt x="23610" y="9803"/>
                    <a:pt x="23691" y="9840"/>
                    <a:pt x="23776" y="9840"/>
                  </a:cubicBezTo>
                  <a:cubicBezTo>
                    <a:pt x="23849" y="9840"/>
                    <a:pt x="23926" y="9813"/>
                    <a:pt x="23994" y="9761"/>
                  </a:cubicBezTo>
                  <a:cubicBezTo>
                    <a:pt x="24142" y="9687"/>
                    <a:pt x="24142" y="9465"/>
                    <a:pt x="24031" y="9354"/>
                  </a:cubicBezTo>
                  <a:cubicBezTo>
                    <a:pt x="20852" y="5177"/>
                    <a:pt x="16674" y="2848"/>
                    <a:pt x="12755" y="1554"/>
                  </a:cubicBezTo>
                  <a:cubicBezTo>
                    <a:pt x="8836" y="260"/>
                    <a:pt x="5139" y="38"/>
                    <a:pt x="2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112;p53">
              <a:extLst>
                <a:ext uri="{FF2B5EF4-FFF2-40B4-BE49-F238E27FC236}">
                  <a16:creationId xmlns:a16="http://schemas.microsoft.com/office/drawing/2014/main" id="{50E05843-C6E5-7EB6-9BA3-E7DBC7499FF5}"/>
                </a:ext>
              </a:extLst>
            </p:cNvPr>
            <p:cNvSpPr/>
            <p:nvPr/>
          </p:nvSpPr>
          <p:spPr>
            <a:xfrm>
              <a:off x="4974075" y="1207325"/>
              <a:ext cx="1045375" cy="1662200"/>
            </a:xfrm>
            <a:custGeom>
              <a:avLst/>
              <a:gdLst/>
              <a:ahLst/>
              <a:cxnLst/>
              <a:rect l="l" t="t" r="r" b="b"/>
              <a:pathLst>
                <a:path w="41815" h="66488" extrusionOk="0">
                  <a:moveTo>
                    <a:pt x="20208" y="0"/>
                  </a:moveTo>
                  <a:cubicBezTo>
                    <a:pt x="17407" y="0"/>
                    <a:pt x="14564" y="635"/>
                    <a:pt x="11795" y="2122"/>
                  </a:cubicBezTo>
                  <a:cubicBezTo>
                    <a:pt x="3735" y="6484"/>
                    <a:pt x="2071" y="17464"/>
                    <a:pt x="2071" y="17464"/>
                  </a:cubicBezTo>
                  <a:lnTo>
                    <a:pt x="1" y="66081"/>
                  </a:lnTo>
                  <a:lnTo>
                    <a:pt x="32091" y="66488"/>
                  </a:lnTo>
                  <a:cubicBezTo>
                    <a:pt x="32091" y="66488"/>
                    <a:pt x="39301" y="32955"/>
                    <a:pt x="40558" y="26744"/>
                  </a:cubicBezTo>
                  <a:cubicBezTo>
                    <a:pt x="41815" y="20533"/>
                    <a:pt x="41371" y="10218"/>
                    <a:pt x="34975" y="5449"/>
                  </a:cubicBezTo>
                  <a:cubicBezTo>
                    <a:pt x="30753" y="2318"/>
                    <a:pt x="25558" y="0"/>
                    <a:pt x="20208" y="0"/>
                  </a:cubicBezTo>
                  <a:close/>
                </a:path>
              </a:pathLst>
            </a:custGeom>
            <a:solidFill>
              <a:srgbClr val="F9F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13;p53">
              <a:extLst>
                <a:ext uri="{FF2B5EF4-FFF2-40B4-BE49-F238E27FC236}">
                  <a16:creationId xmlns:a16="http://schemas.microsoft.com/office/drawing/2014/main" id="{2A313925-FA4E-BD37-DB46-9443E8248F3C}"/>
                </a:ext>
              </a:extLst>
            </p:cNvPr>
            <p:cNvSpPr/>
            <p:nvPr/>
          </p:nvSpPr>
          <p:spPr>
            <a:xfrm>
              <a:off x="4966700" y="1199350"/>
              <a:ext cx="1042575" cy="1677575"/>
            </a:xfrm>
            <a:custGeom>
              <a:avLst/>
              <a:gdLst/>
              <a:ahLst/>
              <a:cxnLst/>
              <a:rect l="l" t="t" r="r" b="b"/>
              <a:pathLst>
                <a:path w="41703" h="67103" extrusionOk="0">
                  <a:moveTo>
                    <a:pt x="20519" y="629"/>
                  </a:moveTo>
                  <a:cubicBezTo>
                    <a:pt x="25769" y="629"/>
                    <a:pt x="30908" y="2921"/>
                    <a:pt x="35085" y="6027"/>
                  </a:cubicBezTo>
                  <a:cubicBezTo>
                    <a:pt x="37340" y="7690"/>
                    <a:pt x="38856" y="10094"/>
                    <a:pt x="39781" y="12792"/>
                  </a:cubicBezTo>
                  <a:cubicBezTo>
                    <a:pt x="40742" y="15454"/>
                    <a:pt x="41111" y="18412"/>
                    <a:pt x="41111" y="21222"/>
                  </a:cubicBezTo>
                  <a:cubicBezTo>
                    <a:pt x="41111" y="23329"/>
                    <a:pt x="40890" y="25325"/>
                    <a:pt x="40557" y="27026"/>
                  </a:cubicBezTo>
                  <a:cubicBezTo>
                    <a:pt x="39928" y="30095"/>
                    <a:pt x="37821" y="40040"/>
                    <a:pt x="35825" y="49209"/>
                  </a:cubicBezTo>
                  <a:cubicBezTo>
                    <a:pt x="34863" y="53793"/>
                    <a:pt x="33902" y="58155"/>
                    <a:pt x="33200" y="61409"/>
                  </a:cubicBezTo>
                  <a:cubicBezTo>
                    <a:pt x="32867" y="63036"/>
                    <a:pt x="32571" y="64367"/>
                    <a:pt x="32386" y="65291"/>
                  </a:cubicBezTo>
                  <a:cubicBezTo>
                    <a:pt x="32257" y="65829"/>
                    <a:pt x="32166" y="66230"/>
                    <a:pt x="32112" y="66470"/>
                  </a:cubicBezTo>
                  <a:lnTo>
                    <a:pt x="32112" y="66470"/>
                  </a:lnTo>
                  <a:lnTo>
                    <a:pt x="629" y="66067"/>
                  </a:lnTo>
                  <a:lnTo>
                    <a:pt x="2661" y="17820"/>
                  </a:lnTo>
                  <a:lnTo>
                    <a:pt x="2661" y="17820"/>
                  </a:lnTo>
                  <a:lnTo>
                    <a:pt x="2662" y="17820"/>
                  </a:lnTo>
                  <a:cubicBezTo>
                    <a:pt x="2662" y="17820"/>
                    <a:pt x="2662" y="17783"/>
                    <a:pt x="2699" y="17710"/>
                  </a:cubicBezTo>
                  <a:cubicBezTo>
                    <a:pt x="2810" y="17118"/>
                    <a:pt x="3328" y="14345"/>
                    <a:pt x="4769" y="11240"/>
                  </a:cubicBezTo>
                  <a:cubicBezTo>
                    <a:pt x="6211" y="8134"/>
                    <a:pt x="8540" y="4733"/>
                    <a:pt x="12237" y="2736"/>
                  </a:cubicBezTo>
                  <a:cubicBezTo>
                    <a:pt x="14973" y="1258"/>
                    <a:pt x="17746" y="629"/>
                    <a:pt x="20519" y="629"/>
                  </a:cubicBezTo>
                  <a:close/>
                  <a:moveTo>
                    <a:pt x="20519" y="1"/>
                  </a:moveTo>
                  <a:cubicBezTo>
                    <a:pt x="17672" y="1"/>
                    <a:pt x="14751" y="666"/>
                    <a:pt x="11942" y="2182"/>
                  </a:cubicBezTo>
                  <a:cubicBezTo>
                    <a:pt x="7838" y="4400"/>
                    <a:pt x="5361" y="8282"/>
                    <a:pt x="3919" y="11609"/>
                  </a:cubicBezTo>
                  <a:cubicBezTo>
                    <a:pt x="2477" y="14937"/>
                    <a:pt x="2071" y="17710"/>
                    <a:pt x="2071" y="17710"/>
                  </a:cubicBezTo>
                  <a:lnTo>
                    <a:pt x="2071" y="17746"/>
                  </a:lnTo>
                  <a:lnTo>
                    <a:pt x="0" y="66363"/>
                  </a:lnTo>
                  <a:cubicBezTo>
                    <a:pt x="0" y="66474"/>
                    <a:pt x="0" y="66548"/>
                    <a:pt x="74" y="66585"/>
                  </a:cubicBezTo>
                  <a:cubicBezTo>
                    <a:pt x="148" y="66659"/>
                    <a:pt x="222" y="66696"/>
                    <a:pt x="296" y="66696"/>
                  </a:cubicBezTo>
                  <a:lnTo>
                    <a:pt x="32349" y="67102"/>
                  </a:lnTo>
                  <a:cubicBezTo>
                    <a:pt x="32497" y="67102"/>
                    <a:pt x="32645" y="66991"/>
                    <a:pt x="32682" y="66881"/>
                  </a:cubicBezTo>
                  <a:cubicBezTo>
                    <a:pt x="32682" y="66881"/>
                    <a:pt x="39891" y="33348"/>
                    <a:pt x="41148" y="27137"/>
                  </a:cubicBezTo>
                  <a:cubicBezTo>
                    <a:pt x="41481" y="25399"/>
                    <a:pt x="41703" y="23366"/>
                    <a:pt x="41703" y="21222"/>
                  </a:cubicBezTo>
                  <a:cubicBezTo>
                    <a:pt x="41703" y="18375"/>
                    <a:pt x="41333" y="15343"/>
                    <a:pt x="40372" y="12571"/>
                  </a:cubicBezTo>
                  <a:cubicBezTo>
                    <a:pt x="39411" y="9798"/>
                    <a:pt x="37821" y="7284"/>
                    <a:pt x="35455" y="5509"/>
                  </a:cubicBezTo>
                  <a:cubicBezTo>
                    <a:pt x="31203" y="2367"/>
                    <a:pt x="25954" y="1"/>
                    <a:pt x="20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114;p53">
              <a:extLst>
                <a:ext uri="{FF2B5EF4-FFF2-40B4-BE49-F238E27FC236}">
                  <a16:creationId xmlns:a16="http://schemas.microsoft.com/office/drawing/2014/main" id="{1A71F50A-AD02-D88C-9DF9-6B1171B0DB8C}"/>
                </a:ext>
              </a:extLst>
            </p:cNvPr>
            <p:cNvSpPr/>
            <p:nvPr/>
          </p:nvSpPr>
          <p:spPr>
            <a:xfrm>
              <a:off x="5233800" y="1302875"/>
              <a:ext cx="183025" cy="263600"/>
            </a:xfrm>
            <a:custGeom>
              <a:avLst/>
              <a:gdLst/>
              <a:ahLst/>
              <a:cxnLst/>
              <a:rect l="l" t="t" r="r" b="b"/>
              <a:pathLst>
                <a:path w="7321" h="10544" extrusionOk="0">
                  <a:moveTo>
                    <a:pt x="6959" y="0"/>
                  </a:moveTo>
                  <a:cubicBezTo>
                    <a:pt x="6906" y="0"/>
                    <a:pt x="6853" y="13"/>
                    <a:pt x="6803" y="37"/>
                  </a:cubicBezTo>
                  <a:cubicBezTo>
                    <a:pt x="6803" y="37"/>
                    <a:pt x="5472" y="777"/>
                    <a:pt x="3994" y="2403"/>
                  </a:cubicBezTo>
                  <a:cubicBezTo>
                    <a:pt x="2478" y="4030"/>
                    <a:pt x="814" y="6544"/>
                    <a:pt x="38" y="10167"/>
                  </a:cubicBezTo>
                  <a:cubicBezTo>
                    <a:pt x="1" y="10315"/>
                    <a:pt x="112" y="10500"/>
                    <a:pt x="296" y="10537"/>
                  </a:cubicBezTo>
                  <a:cubicBezTo>
                    <a:pt x="316" y="10542"/>
                    <a:pt x="335" y="10544"/>
                    <a:pt x="355" y="10544"/>
                  </a:cubicBezTo>
                  <a:cubicBezTo>
                    <a:pt x="490" y="10544"/>
                    <a:pt x="634" y="10439"/>
                    <a:pt x="666" y="10278"/>
                  </a:cubicBezTo>
                  <a:cubicBezTo>
                    <a:pt x="1369" y="6803"/>
                    <a:pt x="2995" y="4363"/>
                    <a:pt x="4437" y="2810"/>
                  </a:cubicBezTo>
                  <a:cubicBezTo>
                    <a:pt x="5140" y="2034"/>
                    <a:pt x="5842" y="1479"/>
                    <a:pt x="6323" y="1109"/>
                  </a:cubicBezTo>
                  <a:cubicBezTo>
                    <a:pt x="6581" y="925"/>
                    <a:pt x="6766" y="777"/>
                    <a:pt x="6914" y="703"/>
                  </a:cubicBezTo>
                  <a:cubicBezTo>
                    <a:pt x="6988" y="666"/>
                    <a:pt x="7025" y="629"/>
                    <a:pt x="7062" y="629"/>
                  </a:cubicBezTo>
                  <a:lnTo>
                    <a:pt x="7099" y="592"/>
                  </a:lnTo>
                  <a:cubicBezTo>
                    <a:pt x="7247" y="518"/>
                    <a:pt x="7321" y="296"/>
                    <a:pt x="7247" y="148"/>
                  </a:cubicBezTo>
                  <a:cubicBezTo>
                    <a:pt x="7173" y="50"/>
                    <a:pt x="7066" y="0"/>
                    <a:pt x="6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15;p53">
              <a:extLst>
                <a:ext uri="{FF2B5EF4-FFF2-40B4-BE49-F238E27FC236}">
                  <a16:creationId xmlns:a16="http://schemas.microsoft.com/office/drawing/2014/main" id="{AE72B787-3F61-0D60-0F3C-4655D08C0502}"/>
                </a:ext>
              </a:extLst>
            </p:cNvPr>
            <p:cNvSpPr/>
            <p:nvPr/>
          </p:nvSpPr>
          <p:spPr>
            <a:xfrm>
              <a:off x="5395550" y="1619900"/>
              <a:ext cx="20350" cy="70250"/>
            </a:xfrm>
            <a:custGeom>
              <a:avLst/>
              <a:gdLst/>
              <a:ahLst/>
              <a:cxnLst/>
              <a:rect l="l" t="t" r="r" b="b"/>
              <a:pathLst>
                <a:path w="814" h="2810" extrusionOk="0">
                  <a:moveTo>
                    <a:pt x="555" y="0"/>
                  </a:moveTo>
                  <a:cubicBezTo>
                    <a:pt x="370" y="0"/>
                    <a:pt x="222" y="111"/>
                    <a:pt x="185" y="259"/>
                  </a:cubicBezTo>
                  <a:cubicBezTo>
                    <a:pt x="74" y="1072"/>
                    <a:pt x="1" y="1812"/>
                    <a:pt x="1" y="2514"/>
                  </a:cubicBezTo>
                  <a:cubicBezTo>
                    <a:pt x="1" y="2662"/>
                    <a:pt x="148" y="2810"/>
                    <a:pt x="333" y="2810"/>
                  </a:cubicBezTo>
                  <a:cubicBezTo>
                    <a:pt x="481" y="2810"/>
                    <a:pt x="629" y="2662"/>
                    <a:pt x="629" y="2514"/>
                  </a:cubicBezTo>
                  <a:cubicBezTo>
                    <a:pt x="629" y="1849"/>
                    <a:pt x="703" y="1109"/>
                    <a:pt x="814" y="370"/>
                  </a:cubicBezTo>
                  <a:cubicBezTo>
                    <a:pt x="814" y="185"/>
                    <a:pt x="703" y="37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16;p53">
              <a:extLst>
                <a:ext uri="{FF2B5EF4-FFF2-40B4-BE49-F238E27FC236}">
                  <a16:creationId xmlns:a16="http://schemas.microsoft.com/office/drawing/2014/main" id="{6BC64368-74B5-041C-E470-02EF3E22D733}"/>
                </a:ext>
              </a:extLst>
            </p:cNvPr>
            <p:cNvSpPr/>
            <p:nvPr/>
          </p:nvSpPr>
          <p:spPr>
            <a:xfrm>
              <a:off x="5410350" y="1315075"/>
              <a:ext cx="105375" cy="267125"/>
            </a:xfrm>
            <a:custGeom>
              <a:avLst/>
              <a:gdLst/>
              <a:ahLst/>
              <a:cxnLst/>
              <a:rect l="l" t="t" r="r" b="b"/>
              <a:pathLst>
                <a:path w="4215" h="10685" extrusionOk="0">
                  <a:moveTo>
                    <a:pt x="3869" y="1"/>
                  </a:moveTo>
                  <a:cubicBezTo>
                    <a:pt x="3754" y="1"/>
                    <a:pt x="3640" y="69"/>
                    <a:pt x="3586" y="178"/>
                  </a:cubicBezTo>
                  <a:cubicBezTo>
                    <a:pt x="3586" y="215"/>
                    <a:pt x="1183" y="5391"/>
                    <a:pt x="37" y="10308"/>
                  </a:cubicBezTo>
                  <a:cubicBezTo>
                    <a:pt x="0" y="10493"/>
                    <a:pt x="74" y="10640"/>
                    <a:pt x="259" y="10677"/>
                  </a:cubicBezTo>
                  <a:cubicBezTo>
                    <a:pt x="278" y="10682"/>
                    <a:pt x="298" y="10685"/>
                    <a:pt x="319" y="10685"/>
                  </a:cubicBezTo>
                  <a:cubicBezTo>
                    <a:pt x="453" y="10685"/>
                    <a:pt x="596" y="10584"/>
                    <a:pt x="629" y="10456"/>
                  </a:cubicBezTo>
                  <a:cubicBezTo>
                    <a:pt x="1183" y="8052"/>
                    <a:pt x="2070" y="5538"/>
                    <a:pt x="2810" y="3616"/>
                  </a:cubicBezTo>
                  <a:cubicBezTo>
                    <a:pt x="3180" y="2692"/>
                    <a:pt x="3512" y="1878"/>
                    <a:pt x="3771" y="1324"/>
                  </a:cubicBezTo>
                  <a:cubicBezTo>
                    <a:pt x="3882" y="1065"/>
                    <a:pt x="3956" y="843"/>
                    <a:pt x="4030" y="695"/>
                  </a:cubicBezTo>
                  <a:cubicBezTo>
                    <a:pt x="4104" y="510"/>
                    <a:pt x="4141" y="437"/>
                    <a:pt x="4141" y="437"/>
                  </a:cubicBezTo>
                  <a:cubicBezTo>
                    <a:pt x="4215" y="289"/>
                    <a:pt x="4141" y="104"/>
                    <a:pt x="3993" y="30"/>
                  </a:cubicBezTo>
                  <a:cubicBezTo>
                    <a:pt x="3953" y="10"/>
                    <a:pt x="3911" y="1"/>
                    <a:pt x="3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17;p53">
              <a:extLst>
                <a:ext uri="{FF2B5EF4-FFF2-40B4-BE49-F238E27FC236}">
                  <a16:creationId xmlns:a16="http://schemas.microsoft.com/office/drawing/2014/main" id="{78EFF9A7-4B18-7512-0738-652259366F6D}"/>
                </a:ext>
              </a:extLst>
            </p:cNvPr>
            <p:cNvSpPr/>
            <p:nvPr/>
          </p:nvSpPr>
          <p:spPr>
            <a:xfrm>
              <a:off x="5622925" y="1315675"/>
              <a:ext cx="36075" cy="432025"/>
            </a:xfrm>
            <a:custGeom>
              <a:avLst/>
              <a:gdLst/>
              <a:ahLst/>
              <a:cxnLst/>
              <a:rect l="l" t="t" r="r" b="b"/>
              <a:pathLst>
                <a:path w="1443" h="17281" extrusionOk="0">
                  <a:moveTo>
                    <a:pt x="1019" y="0"/>
                  </a:moveTo>
                  <a:cubicBezTo>
                    <a:pt x="1000" y="0"/>
                    <a:pt x="981" y="2"/>
                    <a:pt x="962" y="6"/>
                  </a:cubicBezTo>
                  <a:cubicBezTo>
                    <a:pt x="777" y="6"/>
                    <a:pt x="666" y="154"/>
                    <a:pt x="666" y="302"/>
                  </a:cubicBezTo>
                  <a:cubicBezTo>
                    <a:pt x="666" y="302"/>
                    <a:pt x="666" y="486"/>
                    <a:pt x="703" y="782"/>
                  </a:cubicBezTo>
                  <a:cubicBezTo>
                    <a:pt x="740" y="1670"/>
                    <a:pt x="851" y="3814"/>
                    <a:pt x="851" y="6365"/>
                  </a:cubicBezTo>
                  <a:cubicBezTo>
                    <a:pt x="851" y="9766"/>
                    <a:pt x="666" y="13907"/>
                    <a:pt x="37" y="16938"/>
                  </a:cubicBezTo>
                  <a:cubicBezTo>
                    <a:pt x="0" y="17086"/>
                    <a:pt x="74" y="17271"/>
                    <a:pt x="259" y="17271"/>
                  </a:cubicBezTo>
                  <a:cubicBezTo>
                    <a:pt x="284" y="17277"/>
                    <a:pt x="309" y="17280"/>
                    <a:pt x="335" y="17280"/>
                  </a:cubicBezTo>
                  <a:cubicBezTo>
                    <a:pt x="464" y="17280"/>
                    <a:pt x="598" y="17203"/>
                    <a:pt x="629" y="17049"/>
                  </a:cubicBezTo>
                  <a:cubicBezTo>
                    <a:pt x="1294" y="13944"/>
                    <a:pt x="1442" y="9766"/>
                    <a:pt x="1442" y="6365"/>
                  </a:cubicBezTo>
                  <a:cubicBezTo>
                    <a:pt x="1442" y="2927"/>
                    <a:pt x="1294" y="265"/>
                    <a:pt x="1294" y="265"/>
                  </a:cubicBezTo>
                  <a:cubicBezTo>
                    <a:pt x="1294" y="132"/>
                    <a:pt x="1176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118;p53">
              <a:extLst>
                <a:ext uri="{FF2B5EF4-FFF2-40B4-BE49-F238E27FC236}">
                  <a16:creationId xmlns:a16="http://schemas.microsoft.com/office/drawing/2014/main" id="{70885755-4260-115D-E807-D089D15E9B16}"/>
                </a:ext>
              </a:extLst>
            </p:cNvPr>
            <p:cNvSpPr/>
            <p:nvPr/>
          </p:nvSpPr>
          <p:spPr>
            <a:xfrm>
              <a:off x="5800375" y="1685525"/>
              <a:ext cx="26825" cy="66750"/>
            </a:xfrm>
            <a:custGeom>
              <a:avLst/>
              <a:gdLst/>
              <a:ahLst/>
              <a:cxnLst/>
              <a:rect l="l" t="t" r="r" b="b"/>
              <a:pathLst>
                <a:path w="1073" h="2670" extrusionOk="0">
                  <a:moveTo>
                    <a:pt x="777" y="0"/>
                  </a:moveTo>
                  <a:cubicBezTo>
                    <a:pt x="629" y="0"/>
                    <a:pt x="444" y="111"/>
                    <a:pt x="444" y="259"/>
                  </a:cubicBezTo>
                  <a:cubicBezTo>
                    <a:pt x="333" y="924"/>
                    <a:pt x="222" y="1590"/>
                    <a:pt x="38" y="2292"/>
                  </a:cubicBezTo>
                  <a:cubicBezTo>
                    <a:pt x="1" y="2440"/>
                    <a:pt x="75" y="2625"/>
                    <a:pt x="259" y="2662"/>
                  </a:cubicBezTo>
                  <a:cubicBezTo>
                    <a:pt x="279" y="2667"/>
                    <a:pt x="299" y="2669"/>
                    <a:pt x="319" y="2669"/>
                  </a:cubicBezTo>
                  <a:cubicBezTo>
                    <a:pt x="453" y="2669"/>
                    <a:pt x="597" y="2569"/>
                    <a:pt x="629" y="2440"/>
                  </a:cubicBezTo>
                  <a:cubicBezTo>
                    <a:pt x="814" y="1738"/>
                    <a:pt x="962" y="1035"/>
                    <a:pt x="1036" y="370"/>
                  </a:cubicBezTo>
                  <a:cubicBezTo>
                    <a:pt x="1073" y="185"/>
                    <a:pt x="962" y="37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119;p53">
              <a:extLst>
                <a:ext uri="{FF2B5EF4-FFF2-40B4-BE49-F238E27FC236}">
                  <a16:creationId xmlns:a16="http://schemas.microsoft.com/office/drawing/2014/main" id="{21234309-9AB3-D912-A148-E2D9F8E453AD}"/>
                </a:ext>
              </a:extLst>
            </p:cNvPr>
            <p:cNvSpPr/>
            <p:nvPr/>
          </p:nvSpPr>
          <p:spPr>
            <a:xfrm>
              <a:off x="5754175" y="1336150"/>
              <a:ext cx="77650" cy="296700"/>
            </a:xfrm>
            <a:custGeom>
              <a:avLst/>
              <a:gdLst/>
              <a:ahLst/>
              <a:cxnLst/>
              <a:rect l="l" t="t" r="r" b="b"/>
              <a:pathLst>
                <a:path w="3106" h="11868" extrusionOk="0">
                  <a:moveTo>
                    <a:pt x="377" y="0"/>
                  </a:moveTo>
                  <a:cubicBezTo>
                    <a:pt x="325" y="0"/>
                    <a:pt x="271" y="13"/>
                    <a:pt x="222" y="37"/>
                  </a:cubicBezTo>
                  <a:cubicBezTo>
                    <a:pt x="74" y="111"/>
                    <a:pt x="0" y="296"/>
                    <a:pt x="74" y="444"/>
                  </a:cubicBezTo>
                  <a:lnTo>
                    <a:pt x="111" y="481"/>
                  </a:lnTo>
                  <a:cubicBezTo>
                    <a:pt x="370" y="1035"/>
                    <a:pt x="2514" y="5583"/>
                    <a:pt x="2514" y="11202"/>
                  </a:cubicBezTo>
                  <a:cubicBezTo>
                    <a:pt x="2514" y="11313"/>
                    <a:pt x="2514" y="11424"/>
                    <a:pt x="2514" y="11535"/>
                  </a:cubicBezTo>
                  <a:cubicBezTo>
                    <a:pt x="2514" y="11720"/>
                    <a:pt x="2625" y="11868"/>
                    <a:pt x="2810" y="11868"/>
                  </a:cubicBezTo>
                  <a:cubicBezTo>
                    <a:pt x="2995" y="11868"/>
                    <a:pt x="3106" y="11720"/>
                    <a:pt x="3106" y="11535"/>
                  </a:cubicBezTo>
                  <a:cubicBezTo>
                    <a:pt x="3106" y="11424"/>
                    <a:pt x="3106" y="11313"/>
                    <a:pt x="3106" y="11202"/>
                  </a:cubicBezTo>
                  <a:cubicBezTo>
                    <a:pt x="3106" y="5028"/>
                    <a:pt x="629" y="185"/>
                    <a:pt x="629" y="148"/>
                  </a:cubicBezTo>
                  <a:cubicBezTo>
                    <a:pt x="579" y="50"/>
                    <a:pt x="481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120;p53">
              <a:extLst>
                <a:ext uri="{FF2B5EF4-FFF2-40B4-BE49-F238E27FC236}">
                  <a16:creationId xmlns:a16="http://schemas.microsoft.com/office/drawing/2014/main" id="{9938B97A-EB31-4F72-5AD1-1F0337B48F48}"/>
                </a:ext>
              </a:extLst>
            </p:cNvPr>
            <p:cNvSpPr/>
            <p:nvPr/>
          </p:nvSpPr>
          <p:spPr>
            <a:xfrm>
              <a:off x="4617325" y="2545375"/>
              <a:ext cx="1541700" cy="1176325"/>
            </a:xfrm>
            <a:custGeom>
              <a:avLst/>
              <a:gdLst/>
              <a:ahLst/>
              <a:cxnLst/>
              <a:rect l="l" t="t" r="r" b="b"/>
              <a:pathLst>
                <a:path w="61668" h="47053" extrusionOk="0">
                  <a:moveTo>
                    <a:pt x="29743" y="0"/>
                  </a:moveTo>
                  <a:cubicBezTo>
                    <a:pt x="28951" y="0"/>
                    <a:pt x="28542" y="137"/>
                    <a:pt x="28542" y="137"/>
                  </a:cubicBezTo>
                  <a:cubicBezTo>
                    <a:pt x="28542" y="137"/>
                    <a:pt x="5990" y="9010"/>
                    <a:pt x="4326" y="11524"/>
                  </a:cubicBezTo>
                  <a:cubicBezTo>
                    <a:pt x="2699" y="14001"/>
                    <a:pt x="0" y="23243"/>
                    <a:pt x="0" y="23243"/>
                  </a:cubicBezTo>
                  <a:lnTo>
                    <a:pt x="58451" y="47053"/>
                  </a:lnTo>
                  <a:lnTo>
                    <a:pt x="61667" y="37292"/>
                  </a:lnTo>
                  <a:cubicBezTo>
                    <a:pt x="61667" y="37292"/>
                    <a:pt x="58340" y="18142"/>
                    <a:pt x="56270" y="14814"/>
                  </a:cubicBezTo>
                  <a:cubicBezTo>
                    <a:pt x="54199" y="11524"/>
                    <a:pt x="37452" y="2392"/>
                    <a:pt x="33939" y="950"/>
                  </a:cubicBezTo>
                  <a:cubicBezTo>
                    <a:pt x="32063" y="180"/>
                    <a:pt x="30651" y="0"/>
                    <a:pt x="29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121;p53">
              <a:extLst>
                <a:ext uri="{FF2B5EF4-FFF2-40B4-BE49-F238E27FC236}">
                  <a16:creationId xmlns:a16="http://schemas.microsoft.com/office/drawing/2014/main" id="{B4E8550B-4BC1-1D89-BDB6-F2CAD9211ED8}"/>
                </a:ext>
              </a:extLst>
            </p:cNvPr>
            <p:cNvSpPr/>
            <p:nvPr/>
          </p:nvSpPr>
          <p:spPr>
            <a:xfrm>
              <a:off x="4608075" y="2537700"/>
              <a:ext cx="1558325" cy="1192100"/>
            </a:xfrm>
            <a:custGeom>
              <a:avLst/>
              <a:gdLst/>
              <a:ahLst/>
              <a:cxnLst/>
              <a:rect l="l" t="t" r="r" b="b"/>
              <a:pathLst>
                <a:path w="62333" h="47684" extrusionOk="0">
                  <a:moveTo>
                    <a:pt x="30095" y="629"/>
                  </a:moveTo>
                  <a:cubicBezTo>
                    <a:pt x="30945" y="629"/>
                    <a:pt x="32313" y="777"/>
                    <a:pt x="34198" y="1553"/>
                  </a:cubicBezTo>
                  <a:cubicBezTo>
                    <a:pt x="35049" y="1886"/>
                    <a:pt x="36749" y="2736"/>
                    <a:pt x="38857" y="3845"/>
                  </a:cubicBezTo>
                  <a:cubicBezTo>
                    <a:pt x="41962" y="5509"/>
                    <a:pt x="45992" y="7764"/>
                    <a:pt x="49430" y="9945"/>
                  </a:cubicBezTo>
                  <a:cubicBezTo>
                    <a:pt x="51131" y="11017"/>
                    <a:pt x="52721" y="12053"/>
                    <a:pt x="53941" y="12977"/>
                  </a:cubicBezTo>
                  <a:cubicBezTo>
                    <a:pt x="55161" y="13901"/>
                    <a:pt x="56048" y="14751"/>
                    <a:pt x="56381" y="15306"/>
                  </a:cubicBezTo>
                  <a:cubicBezTo>
                    <a:pt x="56603" y="15676"/>
                    <a:pt x="56898" y="16304"/>
                    <a:pt x="57194" y="17155"/>
                  </a:cubicBezTo>
                  <a:cubicBezTo>
                    <a:pt x="58192" y="20038"/>
                    <a:pt x="59301" y="25177"/>
                    <a:pt x="60189" y="29577"/>
                  </a:cubicBezTo>
                  <a:cubicBezTo>
                    <a:pt x="60632" y="31795"/>
                    <a:pt x="61039" y="33791"/>
                    <a:pt x="61298" y="35270"/>
                  </a:cubicBezTo>
                  <a:cubicBezTo>
                    <a:pt x="61532" y="36610"/>
                    <a:pt x="61676" y="37464"/>
                    <a:pt x="61701" y="37613"/>
                  </a:cubicBezTo>
                  <a:lnTo>
                    <a:pt x="61701" y="37613"/>
                  </a:lnTo>
                  <a:lnTo>
                    <a:pt x="58636" y="46953"/>
                  </a:lnTo>
                  <a:lnTo>
                    <a:pt x="740" y="23360"/>
                  </a:lnTo>
                  <a:lnTo>
                    <a:pt x="740" y="23360"/>
                  </a:lnTo>
                  <a:cubicBezTo>
                    <a:pt x="811" y="23110"/>
                    <a:pt x="935" y="22693"/>
                    <a:pt x="1110" y="22146"/>
                  </a:cubicBezTo>
                  <a:cubicBezTo>
                    <a:pt x="1516" y="20815"/>
                    <a:pt x="2182" y="18707"/>
                    <a:pt x="2884" y="16711"/>
                  </a:cubicBezTo>
                  <a:cubicBezTo>
                    <a:pt x="3624" y="14751"/>
                    <a:pt x="4400" y="12866"/>
                    <a:pt x="4955" y="11979"/>
                  </a:cubicBezTo>
                  <a:cubicBezTo>
                    <a:pt x="5029" y="11868"/>
                    <a:pt x="5213" y="11720"/>
                    <a:pt x="5435" y="11535"/>
                  </a:cubicBezTo>
                  <a:cubicBezTo>
                    <a:pt x="6360" y="10796"/>
                    <a:pt x="8319" y="9723"/>
                    <a:pt x="10722" y="8577"/>
                  </a:cubicBezTo>
                  <a:cubicBezTo>
                    <a:pt x="14308" y="6840"/>
                    <a:pt x="18893" y="4880"/>
                    <a:pt x="22553" y="3364"/>
                  </a:cubicBezTo>
                  <a:cubicBezTo>
                    <a:pt x="24401" y="2588"/>
                    <a:pt x="26028" y="1923"/>
                    <a:pt x="27174" y="1479"/>
                  </a:cubicBezTo>
                  <a:cubicBezTo>
                    <a:pt x="28320" y="998"/>
                    <a:pt x="29023" y="740"/>
                    <a:pt x="29023" y="740"/>
                  </a:cubicBezTo>
                  <a:cubicBezTo>
                    <a:pt x="29023" y="740"/>
                    <a:pt x="29392" y="629"/>
                    <a:pt x="30095" y="629"/>
                  </a:cubicBezTo>
                  <a:close/>
                  <a:moveTo>
                    <a:pt x="30095" y="0"/>
                  </a:moveTo>
                  <a:cubicBezTo>
                    <a:pt x="29281" y="0"/>
                    <a:pt x="28838" y="148"/>
                    <a:pt x="28838" y="148"/>
                  </a:cubicBezTo>
                  <a:lnTo>
                    <a:pt x="28801" y="148"/>
                  </a:lnTo>
                  <a:cubicBezTo>
                    <a:pt x="28801" y="148"/>
                    <a:pt x="23181" y="2366"/>
                    <a:pt x="17303" y="4917"/>
                  </a:cubicBezTo>
                  <a:cubicBezTo>
                    <a:pt x="14382" y="6174"/>
                    <a:pt x="11425" y="7542"/>
                    <a:pt x="9058" y="8725"/>
                  </a:cubicBezTo>
                  <a:cubicBezTo>
                    <a:pt x="7875" y="9317"/>
                    <a:pt x="6840" y="9871"/>
                    <a:pt x="6064" y="10352"/>
                  </a:cubicBezTo>
                  <a:cubicBezTo>
                    <a:pt x="5657" y="10611"/>
                    <a:pt x="5324" y="10833"/>
                    <a:pt x="5066" y="11054"/>
                  </a:cubicBezTo>
                  <a:cubicBezTo>
                    <a:pt x="4807" y="11239"/>
                    <a:pt x="4585" y="11461"/>
                    <a:pt x="4474" y="11646"/>
                  </a:cubicBezTo>
                  <a:cubicBezTo>
                    <a:pt x="4030" y="12311"/>
                    <a:pt x="3550" y="13347"/>
                    <a:pt x="3032" y="14567"/>
                  </a:cubicBezTo>
                  <a:cubicBezTo>
                    <a:pt x="1590" y="18264"/>
                    <a:pt x="75" y="23477"/>
                    <a:pt x="75" y="23477"/>
                  </a:cubicBezTo>
                  <a:cubicBezTo>
                    <a:pt x="1" y="23624"/>
                    <a:pt x="75" y="23772"/>
                    <a:pt x="222" y="23846"/>
                  </a:cubicBezTo>
                  <a:lnTo>
                    <a:pt x="58673" y="47655"/>
                  </a:lnTo>
                  <a:cubicBezTo>
                    <a:pt x="58728" y="47674"/>
                    <a:pt x="58775" y="47683"/>
                    <a:pt x="58816" y="47683"/>
                  </a:cubicBezTo>
                  <a:cubicBezTo>
                    <a:pt x="58858" y="47683"/>
                    <a:pt x="58895" y="47674"/>
                    <a:pt x="58932" y="47655"/>
                  </a:cubicBezTo>
                  <a:cubicBezTo>
                    <a:pt x="59006" y="47618"/>
                    <a:pt x="59080" y="47544"/>
                    <a:pt x="59117" y="47471"/>
                  </a:cubicBezTo>
                  <a:lnTo>
                    <a:pt x="62333" y="37710"/>
                  </a:lnTo>
                  <a:lnTo>
                    <a:pt x="62333" y="37562"/>
                  </a:lnTo>
                  <a:cubicBezTo>
                    <a:pt x="62333" y="37562"/>
                    <a:pt x="61483" y="32756"/>
                    <a:pt x="60411" y="27543"/>
                  </a:cubicBezTo>
                  <a:cubicBezTo>
                    <a:pt x="59856" y="24918"/>
                    <a:pt x="59264" y="22220"/>
                    <a:pt x="58673" y="19964"/>
                  </a:cubicBezTo>
                  <a:cubicBezTo>
                    <a:pt x="58340" y="18818"/>
                    <a:pt x="58044" y="17783"/>
                    <a:pt x="57749" y="16933"/>
                  </a:cubicBezTo>
                  <a:cubicBezTo>
                    <a:pt x="57453" y="16082"/>
                    <a:pt x="57194" y="15417"/>
                    <a:pt x="56898" y="14973"/>
                  </a:cubicBezTo>
                  <a:cubicBezTo>
                    <a:pt x="56603" y="14493"/>
                    <a:pt x="56122" y="13975"/>
                    <a:pt x="55420" y="13421"/>
                  </a:cubicBezTo>
                  <a:cubicBezTo>
                    <a:pt x="53090" y="11387"/>
                    <a:pt x="48617" y="8614"/>
                    <a:pt x="44328" y="6174"/>
                  </a:cubicBezTo>
                  <a:cubicBezTo>
                    <a:pt x="40040" y="3734"/>
                    <a:pt x="35973" y="1627"/>
                    <a:pt x="34420" y="998"/>
                  </a:cubicBezTo>
                  <a:cubicBezTo>
                    <a:pt x="32498" y="185"/>
                    <a:pt x="31019" y="0"/>
                    <a:pt x="30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122;p53">
              <a:extLst>
                <a:ext uri="{FF2B5EF4-FFF2-40B4-BE49-F238E27FC236}">
                  <a16:creationId xmlns:a16="http://schemas.microsoft.com/office/drawing/2014/main" id="{7CEB3034-F43B-B513-D31D-EEDE3F36EC52}"/>
                </a:ext>
              </a:extLst>
            </p:cNvPr>
            <p:cNvSpPr/>
            <p:nvPr/>
          </p:nvSpPr>
          <p:spPr>
            <a:xfrm>
              <a:off x="5740300" y="3100400"/>
              <a:ext cx="98925" cy="490225"/>
            </a:xfrm>
            <a:custGeom>
              <a:avLst/>
              <a:gdLst/>
              <a:ahLst/>
              <a:cxnLst/>
              <a:rect l="l" t="t" r="r" b="b"/>
              <a:pathLst>
                <a:path w="3957" h="19609" extrusionOk="0">
                  <a:moveTo>
                    <a:pt x="3628" y="0"/>
                  </a:moveTo>
                  <a:cubicBezTo>
                    <a:pt x="3476" y="0"/>
                    <a:pt x="3360" y="105"/>
                    <a:pt x="3328" y="266"/>
                  </a:cubicBezTo>
                  <a:lnTo>
                    <a:pt x="38" y="19269"/>
                  </a:lnTo>
                  <a:cubicBezTo>
                    <a:pt x="1" y="19417"/>
                    <a:pt x="111" y="19565"/>
                    <a:pt x="259" y="19602"/>
                  </a:cubicBezTo>
                  <a:cubicBezTo>
                    <a:pt x="283" y="19607"/>
                    <a:pt x="307" y="19609"/>
                    <a:pt x="329" y="19609"/>
                  </a:cubicBezTo>
                  <a:cubicBezTo>
                    <a:pt x="481" y="19609"/>
                    <a:pt x="597" y="19504"/>
                    <a:pt x="629" y="19343"/>
                  </a:cubicBezTo>
                  <a:lnTo>
                    <a:pt x="3919" y="377"/>
                  </a:lnTo>
                  <a:cubicBezTo>
                    <a:pt x="3956" y="192"/>
                    <a:pt x="3846" y="44"/>
                    <a:pt x="3698" y="7"/>
                  </a:cubicBezTo>
                  <a:cubicBezTo>
                    <a:pt x="3674" y="3"/>
                    <a:pt x="3650" y="0"/>
                    <a:pt x="3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123;p53">
              <a:extLst>
                <a:ext uri="{FF2B5EF4-FFF2-40B4-BE49-F238E27FC236}">
                  <a16:creationId xmlns:a16="http://schemas.microsoft.com/office/drawing/2014/main" id="{3FE505D9-D501-B793-181D-4565ECE39ED8}"/>
                </a:ext>
              </a:extLst>
            </p:cNvPr>
            <p:cNvSpPr/>
            <p:nvPr/>
          </p:nvSpPr>
          <p:spPr>
            <a:xfrm>
              <a:off x="4761500" y="2545375"/>
              <a:ext cx="1016725" cy="1045075"/>
            </a:xfrm>
            <a:custGeom>
              <a:avLst/>
              <a:gdLst/>
              <a:ahLst/>
              <a:cxnLst/>
              <a:rect l="l" t="t" r="r" b="b"/>
              <a:pathLst>
                <a:path w="40669" h="41803" extrusionOk="0">
                  <a:moveTo>
                    <a:pt x="23976" y="0"/>
                  </a:moveTo>
                  <a:cubicBezTo>
                    <a:pt x="23184" y="0"/>
                    <a:pt x="22775" y="137"/>
                    <a:pt x="22775" y="137"/>
                  </a:cubicBezTo>
                  <a:cubicBezTo>
                    <a:pt x="22775" y="137"/>
                    <a:pt x="15307" y="3094"/>
                    <a:pt x="8652" y="6052"/>
                  </a:cubicBezTo>
                  <a:cubicBezTo>
                    <a:pt x="7617" y="9638"/>
                    <a:pt x="5435" y="16219"/>
                    <a:pt x="1886" y="22060"/>
                  </a:cubicBezTo>
                  <a:cubicBezTo>
                    <a:pt x="1147" y="23243"/>
                    <a:pt x="518" y="24427"/>
                    <a:pt x="1" y="25610"/>
                  </a:cubicBezTo>
                  <a:lnTo>
                    <a:pt x="39707" y="41803"/>
                  </a:lnTo>
                  <a:cubicBezTo>
                    <a:pt x="39929" y="36442"/>
                    <a:pt x="40188" y="26978"/>
                    <a:pt x="39744" y="20212"/>
                  </a:cubicBezTo>
                  <a:cubicBezTo>
                    <a:pt x="39411" y="14592"/>
                    <a:pt x="40040" y="10341"/>
                    <a:pt x="40668" y="7642"/>
                  </a:cubicBezTo>
                  <a:cubicBezTo>
                    <a:pt x="35529" y="4610"/>
                    <a:pt x="30021" y="1727"/>
                    <a:pt x="28172" y="950"/>
                  </a:cubicBezTo>
                  <a:cubicBezTo>
                    <a:pt x="26296" y="180"/>
                    <a:pt x="24884" y="0"/>
                    <a:pt x="23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124;p53">
              <a:extLst>
                <a:ext uri="{FF2B5EF4-FFF2-40B4-BE49-F238E27FC236}">
                  <a16:creationId xmlns:a16="http://schemas.microsoft.com/office/drawing/2014/main" id="{3B643534-65C8-87F1-094C-7D2F414B1E23}"/>
                </a:ext>
              </a:extLst>
            </p:cNvPr>
            <p:cNvSpPr/>
            <p:nvPr/>
          </p:nvSpPr>
          <p:spPr>
            <a:xfrm>
              <a:off x="4752275" y="2537700"/>
              <a:ext cx="1034275" cy="1060150"/>
            </a:xfrm>
            <a:custGeom>
              <a:avLst/>
              <a:gdLst/>
              <a:ahLst/>
              <a:cxnLst/>
              <a:rect l="l" t="t" r="r" b="b"/>
              <a:pathLst>
                <a:path w="41371" h="42406" extrusionOk="0">
                  <a:moveTo>
                    <a:pt x="24327" y="0"/>
                  </a:moveTo>
                  <a:cubicBezTo>
                    <a:pt x="23513" y="0"/>
                    <a:pt x="23070" y="148"/>
                    <a:pt x="23070" y="148"/>
                  </a:cubicBezTo>
                  <a:lnTo>
                    <a:pt x="23033" y="148"/>
                  </a:lnTo>
                  <a:cubicBezTo>
                    <a:pt x="23033" y="148"/>
                    <a:pt x="15565" y="3106"/>
                    <a:pt x="8873" y="6100"/>
                  </a:cubicBezTo>
                  <a:cubicBezTo>
                    <a:pt x="8799" y="6137"/>
                    <a:pt x="8762" y="6174"/>
                    <a:pt x="8725" y="6285"/>
                  </a:cubicBezTo>
                  <a:cubicBezTo>
                    <a:pt x="7690" y="9834"/>
                    <a:pt x="5509" y="16415"/>
                    <a:pt x="1996" y="22220"/>
                  </a:cubicBezTo>
                  <a:cubicBezTo>
                    <a:pt x="1257" y="23403"/>
                    <a:pt x="629" y="24586"/>
                    <a:pt x="74" y="25769"/>
                  </a:cubicBezTo>
                  <a:cubicBezTo>
                    <a:pt x="0" y="25917"/>
                    <a:pt x="74" y="26101"/>
                    <a:pt x="222" y="26175"/>
                  </a:cubicBezTo>
                  <a:cubicBezTo>
                    <a:pt x="261" y="26195"/>
                    <a:pt x="304" y="26204"/>
                    <a:pt x="346" y="26204"/>
                  </a:cubicBezTo>
                  <a:cubicBezTo>
                    <a:pt x="461" y="26204"/>
                    <a:pt x="574" y="26136"/>
                    <a:pt x="629" y="26028"/>
                  </a:cubicBezTo>
                  <a:cubicBezTo>
                    <a:pt x="1183" y="24881"/>
                    <a:pt x="1812" y="23698"/>
                    <a:pt x="2514" y="22515"/>
                  </a:cubicBezTo>
                  <a:cubicBezTo>
                    <a:pt x="6047" y="16760"/>
                    <a:pt x="8217" y="10215"/>
                    <a:pt x="9270" y="6593"/>
                  </a:cubicBezTo>
                  <a:lnTo>
                    <a:pt x="9270" y="6593"/>
                  </a:lnTo>
                  <a:cubicBezTo>
                    <a:pt x="12557" y="5134"/>
                    <a:pt x="16046" y="3645"/>
                    <a:pt x="18707" y="2588"/>
                  </a:cubicBezTo>
                  <a:cubicBezTo>
                    <a:pt x="20038" y="2034"/>
                    <a:pt x="21184" y="1553"/>
                    <a:pt x="21998" y="1220"/>
                  </a:cubicBezTo>
                  <a:cubicBezTo>
                    <a:pt x="22811" y="924"/>
                    <a:pt x="23255" y="740"/>
                    <a:pt x="23255" y="740"/>
                  </a:cubicBezTo>
                  <a:cubicBezTo>
                    <a:pt x="23255" y="740"/>
                    <a:pt x="23624" y="629"/>
                    <a:pt x="24327" y="629"/>
                  </a:cubicBezTo>
                  <a:cubicBezTo>
                    <a:pt x="25177" y="629"/>
                    <a:pt x="26545" y="777"/>
                    <a:pt x="28430" y="1553"/>
                  </a:cubicBezTo>
                  <a:cubicBezTo>
                    <a:pt x="29318" y="1923"/>
                    <a:pt x="31166" y="2847"/>
                    <a:pt x="33421" y="4030"/>
                  </a:cubicBezTo>
                  <a:cubicBezTo>
                    <a:pt x="35592" y="5187"/>
                    <a:pt x="38187" y="6628"/>
                    <a:pt x="40687" y="8109"/>
                  </a:cubicBezTo>
                  <a:lnTo>
                    <a:pt x="40687" y="8109"/>
                  </a:lnTo>
                  <a:cubicBezTo>
                    <a:pt x="40188" y="10284"/>
                    <a:pt x="39706" y="13416"/>
                    <a:pt x="39706" y="17339"/>
                  </a:cubicBezTo>
                  <a:cubicBezTo>
                    <a:pt x="39706" y="18375"/>
                    <a:pt x="39743" y="19410"/>
                    <a:pt x="39817" y="20519"/>
                  </a:cubicBezTo>
                  <a:cubicBezTo>
                    <a:pt x="39965" y="23218"/>
                    <a:pt x="40039" y="26360"/>
                    <a:pt x="40039" y="29503"/>
                  </a:cubicBezTo>
                  <a:cubicBezTo>
                    <a:pt x="40039" y="34198"/>
                    <a:pt x="39891" y="38893"/>
                    <a:pt x="39780" y="42073"/>
                  </a:cubicBezTo>
                  <a:cubicBezTo>
                    <a:pt x="39780" y="42258"/>
                    <a:pt x="39891" y="42406"/>
                    <a:pt x="40076" y="42406"/>
                  </a:cubicBezTo>
                  <a:cubicBezTo>
                    <a:pt x="40261" y="42406"/>
                    <a:pt x="40372" y="42258"/>
                    <a:pt x="40409" y="42110"/>
                  </a:cubicBezTo>
                  <a:cubicBezTo>
                    <a:pt x="40520" y="38893"/>
                    <a:pt x="40668" y="34198"/>
                    <a:pt x="40668" y="29503"/>
                  </a:cubicBezTo>
                  <a:cubicBezTo>
                    <a:pt x="40668" y="26360"/>
                    <a:pt x="40594" y="23218"/>
                    <a:pt x="40409" y="20482"/>
                  </a:cubicBezTo>
                  <a:cubicBezTo>
                    <a:pt x="40372" y="19373"/>
                    <a:pt x="40335" y="18338"/>
                    <a:pt x="40335" y="17339"/>
                  </a:cubicBezTo>
                  <a:cubicBezTo>
                    <a:pt x="40335" y="13310"/>
                    <a:pt x="40816" y="10167"/>
                    <a:pt x="41333" y="8023"/>
                  </a:cubicBezTo>
                  <a:cubicBezTo>
                    <a:pt x="41370" y="7912"/>
                    <a:pt x="41296" y="7764"/>
                    <a:pt x="41185" y="7690"/>
                  </a:cubicBezTo>
                  <a:cubicBezTo>
                    <a:pt x="38634" y="6174"/>
                    <a:pt x="35972" y="4695"/>
                    <a:pt x="33680" y="3475"/>
                  </a:cubicBezTo>
                  <a:cubicBezTo>
                    <a:pt x="31425" y="2292"/>
                    <a:pt x="29613" y="1368"/>
                    <a:pt x="28652" y="998"/>
                  </a:cubicBezTo>
                  <a:cubicBezTo>
                    <a:pt x="26730" y="185"/>
                    <a:pt x="25251" y="0"/>
                    <a:pt x="2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125;p53">
              <a:extLst>
                <a:ext uri="{FF2B5EF4-FFF2-40B4-BE49-F238E27FC236}">
                  <a16:creationId xmlns:a16="http://schemas.microsoft.com/office/drawing/2014/main" id="{0DB8C393-7BA4-02F6-0D94-9D02F2B127D6}"/>
                </a:ext>
              </a:extLst>
            </p:cNvPr>
            <p:cNvSpPr/>
            <p:nvPr/>
          </p:nvSpPr>
          <p:spPr>
            <a:xfrm>
              <a:off x="5094250" y="2545375"/>
              <a:ext cx="577675" cy="805200"/>
            </a:xfrm>
            <a:custGeom>
              <a:avLst/>
              <a:gdLst/>
              <a:ahLst/>
              <a:cxnLst/>
              <a:rect l="l" t="t" r="r" b="b"/>
              <a:pathLst>
                <a:path w="23107" h="32208" extrusionOk="0">
                  <a:moveTo>
                    <a:pt x="10666" y="0"/>
                  </a:moveTo>
                  <a:cubicBezTo>
                    <a:pt x="9874" y="0"/>
                    <a:pt x="9465" y="137"/>
                    <a:pt x="9465" y="137"/>
                  </a:cubicBezTo>
                  <a:cubicBezTo>
                    <a:pt x="9465" y="137"/>
                    <a:pt x="5435" y="1727"/>
                    <a:pt x="629" y="3760"/>
                  </a:cubicBezTo>
                  <a:cubicBezTo>
                    <a:pt x="259" y="7494"/>
                    <a:pt x="0" y="13040"/>
                    <a:pt x="998" y="17735"/>
                  </a:cubicBezTo>
                  <a:cubicBezTo>
                    <a:pt x="2616" y="25355"/>
                    <a:pt x="4793" y="32207"/>
                    <a:pt x="6815" y="32207"/>
                  </a:cubicBezTo>
                  <a:cubicBezTo>
                    <a:pt x="6873" y="32207"/>
                    <a:pt x="6930" y="32202"/>
                    <a:pt x="6988" y="32190"/>
                  </a:cubicBezTo>
                  <a:cubicBezTo>
                    <a:pt x="9021" y="31784"/>
                    <a:pt x="19742" y="13003"/>
                    <a:pt x="23107" y="5202"/>
                  </a:cubicBezTo>
                  <a:cubicBezTo>
                    <a:pt x="19447" y="3168"/>
                    <a:pt x="16193" y="1505"/>
                    <a:pt x="14862" y="950"/>
                  </a:cubicBezTo>
                  <a:cubicBezTo>
                    <a:pt x="12986" y="180"/>
                    <a:pt x="11574" y="0"/>
                    <a:pt x="10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126;p53">
              <a:extLst>
                <a:ext uri="{FF2B5EF4-FFF2-40B4-BE49-F238E27FC236}">
                  <a16:creationId xmlns:a16="http://schemas.microsoft.com/office/drawing/2014/main" id="{BAEC668D-7B00-3E2E-6308-F179A189A3AC}"/>
                </a:ext>
              </a:extLst>
            </p:cNvPr>
            <p:cNvSpPr/>
            <p:nvPr/>
          </p:nvSpPr>
          <p:spPr>
            <a:xfrm>
              <a:off x="5094250" y="2537700"/>
              <a:ext cx="586000" cy="820775"/>
            </a:xfrm>
            <a:custGeom>
              <a:avLst/>
              <a:gdLst/>
              <a:ahLst/>
              <a:cxnLst/>
              <a:rect l="l" t="t" r="r" b="b"/>
              <a:pathLst>
                <a:path w="23440" h="32831" extrusionOk="0">
                  <a:moveTo>
                    <a:pt x="10648" y="629"/>
                  </a:moveTo>
                  <a:cubicBezTo>
                    <a:pt x="11498" y="629"/>
                    <a:pt x="12866" y="777"/>
                    <a:pt x="14751" y="1553"/>
                  </a:cubicBezTo>
                  <a:cubicBezTo>
                    <a:pt x="16014" y="2094"/>
                    <a:pt x="19179" y="3692"/>
                    <a:pt x="22698" y="5659"/>
                  </a:cubicBezTo>
                  <a:lnTo>
                    <a:pt x="22698" y="5659"/>
                  </a:lnTo>
                  <a:cubicBezTo>
                    <a:pt x="20993" y="9573"/>
                    <a:pt x="17561" y="16060"/>
                    <a:pt x="14271" y="21628"/>
                  </a:cubicBezTo>
                  <a:cubicBezTo>
                    <a:pt x="12607" y="24475"/>
                    <a:pt x="10980" y="27100"/>
                    <a:pt x="9649" y="29059"/>
                  </a:cubicBezTo>
                  <a:cubicBezTo>
                    <a:pt x="8984" y="30020"/>
                    <a:pt x="8355" y="30797"/>
                    <a:pt x="7875" y="31351"/>
                  </a:cubicBezTo>
                  <a:cubicBezTo>
                    <a:pt x="7653" y="31610"/>
                    <a:pt x="7431" y="31832"/>
                    <a:pt x="7283" y="31980"/>
                  </a:cubicBezTo>
                  <a:cubicBezTo>
                    <a:pt x="7098" y="32128"/>
                    <a:pt x="6951" y="32202"/>
                    <a:pt x="6914" y="32202"/>
                  </a:cubicBezTo>
                  <a:lnTo>
                    <a:pt x="6803" y="32202"/>
                  </a:lnTo>
                  <a:cubicBezTo>
                    <a:pt x="6655" y="32202"/>
                    <a:pt x="6470" y="32165"/>
                    <a:pt x="6248" y="31980"/>
                  </a:cubicBezTo>
                  <a:cubicBezTo>
                    <a:pt x="5841" y="31684"/>
                    <a:pt x="5398" y="31056"/>
                    <a:pt x="4991" y="30205"/>
                  </a:cubicBezTo>
                  <a:cubicBezTo>
                    <a:pt x="3660" y="27617"/>
                    <a:pt x="2329" y="22959"/>
                    <a:pt x="1294" y="17968"/>
                  </a:cubicBezTo>
                  <a:cubicBezTo>
                    <a:pt x="777" y="15565"/>
                    <a:pt x="629" y="12940"/>
                    <a:pt x="629" y="10426"/>
                  </a:cubicBezTo>
                  <a:cubicBezTo>
                    <a:pt x="629" y="8178"/>
                    <a:pt x="766" y="6033"/>
                    <a:pt x="942" y="4290"/>
                  </a:cubicBezTo>
                  <a:lnTo>
                    <a:pt x="942" y="4290"/>
                  </a:lnTo>
                  <a:cubicBezTo>
                    <a:pt x="3246" y="3286"/>
                    <a:pt x="5398" y="2425"/>
                    <a:pt x="6951" y="1775"/>
                  </a:cubicBezTo>
                  <a:cubicBezTo>
                    <a:pt x="7764" y="1442"/>
                    <a:pt x="8429" y="1183"/>
                    <a:pt x="8873" y="998"/>
                  </a:cubicBezTo>
                  <a:cubicBezTo>
                    <a:pt x="9317" y="813"/>
                    <a:pt x="9576" y="740"/>
                    <a:pt x="9576" y="740"/>
                  </a:cubicBezTo>
                  <a:cubicBezTo>
                    <a:pt x="9576" y="740"/>
                    <a:pt x="9945" y="629"/>
                    <a:pt x="10648" y="629"/>
                  </a:cubicBezTo>
                  <a:close/>
                  <a:moveTo>
                    <a:pt x="10648" y="0"/>
                  </a:moveTo>
                  <a:cubicBezTo>
                    <a:pt x="9834" y="0"/>
                    <a:pt x="9391" y="148"/>
                    <a:pt x="9391" y="148"/>
                  </a:cubicBezTo>
                  <a:lnTo>
                    <a:pt x="9354" y="148"/>
                  </a:lnTo>
                  <a:cubicBezTo>
                    <a:pt x="9354" y="148"/>
                    <a:pt x="5324" y="1738"/>
                    <a:pt x="518" y="3771"/>
                  </a:cubicBezTo>
                  <a:cubicBezTo>
                    <a:pt x="407" y="3808"/>
                    <a:pt x="333" y="3919"/>
                    <a:pt x="333" y="4030"/>
                  </a:cubicBezTo>
                  <a:cubicBezTo>
                    <a:pt x="148" y="5842"/>
                    <a:pt x="0" y="8060"/>
                    <a:pt x="0" y="10426"/>
                  </a:cubicBezTo>
                  <a:cubicBezTo>
                    <a:pt x="0" y="12977"/>
                    <a:pt x="185" y="15639"/>
                    <a:pt x="703" y="18079"/>
                  </a:cubicBezTo>
                  <a:cubicBezTo>
                    <a:pt x="1479" y="21924"/>
                    <a:pt x="2440" y="25547"/>
                    <a:pt x="3475" y="28246"/>
                  </a:cubicBezTo>
                  <a:cubicBezTo>
                    <a:pt x="3956" y="29614"/>
                    <a:pt x="4474" y="30723"/>
                    <a:pt x="5028" y="31499"/>
                  </a:cubicBezTo>
                  <a:cubicBezTo>
                    <a:pt x="5287" y="31906"/>
                    <a:pt x="5583" y="32239"/>
                    <a:pt x="5841" y="32460"/>
                  </a:cubicBezTo>
                  <a:cubicBezTo>
                    <a:pt x="6137" y="32682"/>
                    <a:pt x="6470" y="32830"/>
                    <a:pt x="6803" y="32830"/>
                  </a:cubicBezTo>
                  <a:cubicBezTo>
                    <a:pt x="6877" y="32830"/>
                    <a:pt x="6988" y="32830"/>
                    <a:pt x="7062" y="32793"/>
                  </a:cubicBezTo>
                  <a:cubicBezTo>
                    <a:pt x="7283" y="32756"/>
                    <a:pt x="7468" y="32645"/>
                    <a:pt x="7653" y="32460"/>
                  </a:cubicBezTo>
                  <a:cubicBezTo>
                    <a:pt x="8060" y="32128"/>
                    <a:pt x="8540" y="31573"/>
                    <a:pt x="9058" y="30871"/>
                  </a:cubicBezTo>
                  <a:cubicBezTo>
                    <a:pt x="12903" y="25843"/>
                    <a:pt x="20593" y="12090"/>
                    <a:pt x="23403" y="5657"/>
                  </a:cubicBezTo>
                  <a:cubicBezTo>
                    <a:pt x="23439" y="5509"/>
                    <a:pt x="23403" y="5324"/>
                    <a:pt x="23255" y="5250"/>
                  </a:cubicBezTo>
                  <a:cubicBezTo>
                    <a:pt x="19595" y="3217"/>
                    <a:pt x="16341" y="1553"/>
                    <a:pt x="14973" y="998"/>
                  </a:cubicBezTo>
                  <a:cubicBezTo>
                    <a:pt x="13051" y="185"/>
                    <a:pt x="11572" y="0"/>
                    <a:pt x="10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127;p53">
              <a:extLst>
                <a:ext uri="{FF2B5EF4-FFF2-40B4-BE49-F238E27FC236}">
                  <a16:creationId xmlns:a16="http://schemas.microsoft.com/office/drawing/2014/main" id="{A478352E-7E8B-EA2D-5D7B-EC744BEA825A}"/>
                </a:ext>
              </a:extLst>
            </p:cNvPr>
            <p:cNvSpPr/>
            <p:nvPr/>
          </p:nvSpPr>
          <p:spPr>
            <a:xfrm>
              <a:off x="5119200" y="2918725"/>
              <a:ext cx="92450" cy="65175"/>
            </a:xfrm>
            <a:custGeom>
              <a:avLst/>
              <a:gdLst/>
              <a:ahLst/>
              <a:cxnLst/>
              <a:rect l="l" t="t" r="r" b="b"/>
              <a:pathLst>
                <a:path w="3698" h="2607" extrusionOk="0">
                  <a:moveTo>
                    <a:pt x="335" y="1"/>
                  </a:moveTo>
                  <a:cubicBezTo>
                    <a:pt x="241" y="1"/>
                    <a:pt x="156" y="49"/>
                    <a:pt x="111" y="139"/>
                  </a:cubicBezTo>
                  <a:cubicBezTo>
                    <a:pt x="0" y="287"/>
                    <a:pt x="37" y="472"/>
                    <a:pt x="185" y="546"/>
                  </a:cubicBezTo>
                  <a:lnTo>
                    <a:pt x="3180" y="2542"/>
                  </a:lnTo>
                  <a:cubicBezTo>
                    <a:pt x="3224" y="2586"/>
                    <a:pt x="3285" y="2607"/>
                    <a:pt x="3347" y="2607"/>
                  </a:cubicBezTo>
                  <a:cubicBezTo>
                    <a:pt x="3443" y="2607"/>
                    <a:pt x="3542" y="2558"/>
                    <a:pt x="3586" y="2468"/>
                  </a:cubicBezTo>
                  <a:cubicBezTo>
                    <a:pt x="3697" y="2320"/>
                    <a:pt x="3660" y="2135"/>
                    <a:pt x="3513" y="2024"/>
                  </a:cubicBezTo>
                  <a:lnTo>
                    <a:pt x="518" y="65"/>
                  </a:lnTo>
                  <a:cubicBezTo>
                    <a:pt x="460" y="2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128;p53">
              <a:extLst>
                <a:ext uri="{FF2B5EF4-FFF2-40B4-BE49-F238E27FC236}">
                  <a16:creationId xmlns:a16="http://schemas.microsoft.com/office/drawing/2014/main" id="{2807F80D-2FFD-F431-0125-C5AF3B0B8543}"/>
                </a:ext>
              </a:extLst>
            </p:cNvPr>
            <p:cNvSpPr/>
            <p:nvPr/>
          </p:nvSpPr>
          <p:spPr>
            <a:xfrm>
              <a:off x="5342875" y="3001500"/>
              <a:ext cx="140500" cy="31800"/>
            </a:xfrm>
            <a:custGeom>
              <a:avLst/>
              <a:gdLst/>
              <a:ahLst/>
              <a:cxnLst/>
              <a:rect l="l" t="t" r="r" b="b"/>
              <a:pathLst>
                <a:path w="5620" h="1272" extrusionOk="0">
                  <a:moveTo>
                    <a:pt x="313" y="0"/>
                  </a:moveTo>
                  <a:cubicBezTo>
                    <a:pt x="186" y="0"/>
                    <a:pt x="69" y="105"/>
                    <a:pt x="37" y="266"/>
                  </a:cubicBezTo>
                  <a:cubicBezTo>
                    <a:pt x="0" y="414"/>
                    <a:pt x="148" y="599"/>
                    <a:pt x="296" y="599"/>
                  </a:cubicBezTo>
                  <a:lnTo>
                    <a:pt x="5250" y="1264"/>
                  </a:lnTo>
                  <a:cubicBezTo>
                    <a:pt x="5274" y="1269"/>
                    <a:pt x="5297" y="1272"/>
                    <a:pt x="5320" y="1272"/>
                  </a:cubicBezTo>
                  <a:cubicBezTo>
                    <a:pt x="5471" y="1272"/>
                    <a:pt x="5588" y="1167"/>
                    <a:pt x="5620" y="1006"/>
                  </a:cubicBezTo>
                  <a:cubicBezTo>
                    <a:pt x="5620" y="821"/>
                    <a:pt x="5509" y="673"/>
                    <a:pt x="5361" y="673"/>
                  </a:cubicBezTo>
                  <a:lnTo>
                    <a:pt x="370" y="7"/>
                  </a:lnTo>
                  <a:cubicBezTo>
                    <a:pt x="351" y="3"/>
                    <a:pt x="332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129;p53">
              <a:extLst>
                <a:ext uri="{FF2B5EF4-FFF2-40B4-BE49-F238E27FC236}">
                  <a16:creationId xmlns:a16="http://schemas.microsoft.com/office/drawing/2014/main" id="{36881C0D-938A-FBAC-1167-C60113930F7D}"/>
                </a:ext>
              </a:extLst>
            </p:cNvPr>
            <p:cNvSpPr/>
            <p:nvPr/>
          </p:nvSpPr>
          <p:spPr>
            <a:xfrm>
              <a:off x="5162625" y="2357450"/>
              <a:ext cx="406700" cy="418725"/>
            </a:xfrm>
            <a:custGeom>
              <a:avLst/>
              <a:gdLst/>
              <a:ahLst/>
              <a:cxnLst/>
              <a:rect l="l" t="t" r="r" b="b"/>
              <a:pathLst>
                <a:path w="16268" h="16749" extrusionOk="0">
                  <a:moveTo>
                    <a:pt x="519" y="1"/>
                  </a:moveTo>
                  <a:lnTo>
                    <a:pt x="519" y="1"/>
                  </a:lnTo>
                  <a:cubicBezTo>
                    <a:pt x="519" y="1"/>
                    <a:pt x="556" y="7062"/>
                    <a:pt x="334" y="9502"/>
                  </a:cubicBezTo>
                  <a:cubicBezTo>
                    <a:pt x="112" y="11573"/>
                    <a:pt x="1" y="16749"/>
                    <a:pt x="1" y="16749"/>
                  </a:cubicBezTo>
                  <a:lnTo>
                    <a:pt x="14789" y="15492"/>
                  </a:lnTo>
                  <a:lnTo>
                    <a:pt x="16268" y="184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130;p53">
              <a:extLst>
                <a:ext uri="{FF2B5EF4-FFF2-40B4-BE49-F238E27FC236}">
                  <a16:creationId xmlns:a16="http://schemas.microsoft.com/office/drawing/2014/main" id="{B287617B-8922-EFB8-5952-5D583CCC9B72}"/>
                </a:ext>
              </a:extLst>
            </p:cNvPr>
            <p:cNvSpPr/>
            <p:nvPr/>
          </p:nvSpPr>
          <p:spPr>
            <a:xfrm>
              <a:off x="5170025" y="2357450"/>
              <a:ext cx="399300" cy="360500"/>
            </a:xfrm>
            <a:custGeom>
              <a:avLst/>
              <a:gdLst/>
              <a:ahLst/>
              <a:cxnLst/>
              <a:rect l="l" t="t" r="r" b="b"/>
              <a:pathLst>
                <a:path w="15972" h="14420" extrusionOk="0">
                  <a:moveTo>
                    <a:pt x="223" y="1"/>
                  </a:moveTo>
                  <a:lnTo>
                    <a:pt x="223" y="1"/>
                  </a:lnTo>
                  <a:cubicBezTo>
                    <a:pt x="223" y="1"/>
                    <a:pt x="260" y="7062"/>
                    <a:pt x="38" y="9502"/>
                  </a:cubicBezTo>
                  <a:cubicBezTo>
                    <a:pt x="38" y="9576"/>
                    <a:pt x="1" y="9650"/>
                    <a:pt x="1" y="9761"/>
                  </a:cubicBezTo>
                  <a:cubicBezTo>
                    <a:pt x="1590" y="11905"/>
                    <a:pt x="3920" y="14419"/>
                    <a:pt x="5990" y="14419"/>
                  </a:cubicBezTo>
                  <a:cubicBezTo>
                    <a:pt x="8023" y="14419"/>
                    <a:pt x="11868" y="12497"/>
                    <a:pt x="15011" y="10685"/>
                  </a:cubicBezTo>
                  <a:lnTo>
                    <a:pt x="15972" y="1849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31;p53">
              <a:extLst>
                <a:ext uri="{FF2B5EF4-FFF2-40B4-BE49-F238E27FC236}">
                  <a16:creationId xmlns:a16="http://schemas.microsoft.com/office/drawing/2014/main" id="{69536D0B-F95D-FA33-2A39-46AD908C05AA}"/>
                </a:ext>
              </a:extLst>
            </p:cNvPr>
            <p:cNvSpPr/>
            <p:nvPr/>
          </p:nvSpPr>
          <p:spPr>
            <a:xfrm>
              <a:off x="5170025" y="2435100"/>
              <a:ext cx="386375" cy="282850"/>
            </a:xfrm>
            <a:custGeom>
              <a:avLst/>
              <a:gdLst/>
              <a:ahLst/>
              <a:cxnLst/>
              <a:rect l="l" t="t" r="r" b="b"/>
              <a:pathLst>
                <a:path w="15455" h="11314" extrusionOk="0">
                  <a:moveTo>
                    <a:pt x="223" y="0"/>
                  </a:moveTo>
                  <a:cubicBezTo>
                    <a:pt x="223" y="2219"/>
                    <a:pt x="149" y="5028"/>
                    <a:pt x="38" y="6396"/>
                  </a:cubicBezTo>
                  <a:cubicBezTo>
                    <a:pt x="38" y="6433"/>
                    <a:pt x="38" y="6433"/>
                    <a:pt x="38" y="6470"/>
                  </a:cubicBezTo>
                  <a:cubicBezTo>
                    <a:pt x="1" y="6507"/>
                    <a:pt x="1" y="6581"/>
                    <a:pt x="1" y="6655"/>
                  </a:cubicBezTo>
                  <a:cubicBezTo>
                    <a:pt x="1590" y="8799"/>
                    <a:pt x="3920" y="11313"/>
                    <a:pt x="5990" y="11313"/>
                  </a:cubicBezTo>
                  <a:cubicBezTo>
                    <a:pt x="8023" y="11313"/>
                    <a:pt x="11868" y="9391"/>
                    <a:pt x="15011" y="7579"/>
                  </a:cubicBezTo>
                  <a:lnTo>
                    <a:pt x="15454" y="3402"/>
                  </a:lnTo>
                  <a:lnTo>
                    <a:pt x="15454" y="3402"/>
                  </a:lnTo>
                  <a:cubicBezTo>
                    <a:pt x="12164" y="5805"/>
                    <a:pt x="8282" y="7986"/>
                    <a:pt x="6286" y="7986"/>
                  </a:cubicBezTo>
                  <a:cubicBezTo>
                    <a:pt x="6027" y="7986"/>
                    <a:pt x="5805" y="7949"/>
                    <a:pt x="5620" y="7838"/>
                  </a:cubicBezTo>
                  <a:cubicBezTo>
                    <a:pt x="4215" y="7284"/>
                    <a:pt x="2071" y="3808"/>
                    <a:pt x="22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32;p53">
              <a:extLst>
                <a:ext uri="{FF2B5EF4-FFF2-40B4-BE49-F238E27FC236}">
                  <a16:creationId xmlns:a16="http://schemas.microsoft.com/office/drawing/2014/main" id="{AF1FE905-866A-1C68-E647-5032DC1D9B73}"/>
                </a:ext>
              </a:extLst>
            </p:cNvPr>
            <p:cNvSpPr/>
            <p:nvPr/>
          </p:nvSpPr>
          <p:spPr>
            <a:xfrm>
              <a:off x="5155250" y="2349700"/>
              <a:ext cx="421475" cy="433875"/>
            </a:xfrm>
            <a:custGeom>
              <a:avLst/>
              <a:gdLst/>
              <a:ahLst/>
              <a:cxnLst/>
              <a:rect l="l" t="t" r="r" b="b"/>
              <a:pathLst>
                <a:path w="16859" h="17355" extrusionOk="0">
                  <a:moveTo>
                    <a:pt x="791" y="1"/>
                  </a:moveTo>
                  <a:cubicBezTo>
                    <a:pt x="737" y="1"/>
                    <a:pt x="683" y="35"/>
                    <a:pt x="629" y="89"/>
                  </a:cubicBezTo>
                  <a:cubicBezTo>
                    <a:pt x="555" y="126"/>
                    <a:pt x="518" y="200"/>
                    <a:pt x="518" y="311"/>
                  </a:cubicBezTo>
                  <a:cubicBezTo>
                    <a:pt x="518" y="311"/>
                    <a:pt x="518" y="496"/>
                    <a:pt x="518" y="865"/>
                  </a:cubicBezTo>
                  <a:cubicBezTo>
                    <a:pt x="518" y="2603"/>
                    <a:pt x="518" y="7816"/>
                    <a:pt x="296" y="9775"/>
                  </a:cubicBezTo>
                  <a:cubicBezTo>
                    <a:pt x="111" y="11883"/>
                    <a:pt x="0" y="17059"/>
                    <a:pt x="0" y="17059"/>
                  </a:cubicBezTo>
                  <a:cubicBezTo>
                    <a:pt x="0" y="17206"/>
                    <a:pt x="148" y="17354"/>
                    <a:pt x="296" y="17354"/>
                  </a:cubicBezTo>
                  <a:cubicBezTo>
                    <a:pt x="481" y="17354"/>
                    <a:pt x="629" y="17243"/>
                    <a:pt x="629" y="17059"/>
                  </a:cubicBezTo>
                  <a:cubicBezTo>
                    <a:pt x="629" y="17059"/>
                    <a:pt x="666" y="15765"/>
                    <a:pt x="703" y="14212"/>
                  </a:cubicBezTo>
                  <a:cubicBezTo>
                    <a:pt x="740" y="12659"/>
                    <a:pt x="814" y="10884"/>
                    <a:pt x="924" y="9849"/>
                  </a:cubicBezTo>
                  <a:cubicBezTo>
                    <a:pt x="1109" y="7816"/>
                    <a:pt x="1146" y="2603"/>
                    <a:pt x="1146" y="865"/>
                  </a:cubicBezTo>
                  <a:lnTo>
                    <a:pt x="1146" y="650"/>
                  </a:lnTo>
                  <a:lnTo>
                    <a:pt x="1146" y="650"/>
                  </a:lnTo>
                  <a:lnTo>
                    <a:pt x="16193" y="2418"/>
                  </a:lnTo>
                  <a:lnTo>
                    <a:pt x="14788" y="15802"/>
                  </a:lnTo>
                  <a:cubicBezTo>
                    <a:pt x="14788" y="15949"/>
                    <a:pt x="14899" y="16097"/>
                    <a:pt x="15084" y="16134"/>
                  </a:cubicBezTo>
                  <a:cubicBezTo>
                    <a:pt x="15232" y="16134"/>
                    <a:pt x="15380" y="16023"/>
                    <a:pt x="15417" y="15839"/>
                  </a:cubicBezTo>
                  <a:lnTo>
                    <a:pt x="16859" y="2196"/>
                  </a:lnTo>
                  <a:cubicBezTo>
                    <a:pt x="16859" y="2048"/>
                    <a:pt x="16748" y="1864"/>
                    <a:pt x="16600" y="1864"/>
                  </a:cubicBezTo>
                  <a:lnTo>
                    <a:pt x="851" y="15"/>
                  </a:lnTo>
                  <a:cubicBezTo>
                    <a:pt x="831" y="5"/>
                    <a:pt x="811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33;p53">
              <a:extLst>
                <a:ext uri="{FF2B5EF4-FFF2-40B4-BE49-F238E27FC236}">
                  <a16:creationId xmlns:a16="http://schemas.microsoft.com/office/drawing/2014/main" id="{80885A97-1E55-9347-668C-82CD59F4F89A}"/>
                </a:ext>
              </a:extLst>
            </p:cNvPr>
            <p:cNvSpPr/>
            <p:nvPr/>
          </p:nvSpPr>
          <p:spPr>
            <a:xfrm>
              <a:off x="5072050" y="1720650"/>
              <a:ext cx="755150" cy="913375"/>
            </a:xfrm>
            <a:custGeom>
              <a:avLst/>
              <a:gdLst/>
              <a:ahLst/>
              <a:cxnLst/>
              <a:rect l="l" t="t" r="r" b="b"/>
              <a:pathLst>
                <a:path w="30206" h="36535" extrusionOk="0">
                  <a:moveTo>
                    <a:pt x="2293" y="0"/>
                  </a:moveTo>
                  <a:cubicBezTo>
                    <a:pt x="2293" y="0"/>
                    <a:pt x="2034" y="1553"/>
                    <a:pt x="1701" y="3845"/>
                  </a:cubicBezTo>
                  <a:cubicBezTo>
                    <a:pt x="962" y="8651"/>
                    <a:pt x="1" y="16711"/>
                    <a:pt x="851" y="20075"/>
                  </a:cubicBezTo>
                  <a:cubicBezTo>
                    <a:pt x="2071" y="25066"/>
                    <a:pt x="7062" y="35381"/>
                    <a:pt x="9539" y="36416"/>
                  </a:cubicBezTo>
                  <a:cubicBezTo>
                    <a:pt x="9732" y="36497"/>
                    <a:pt x="9963" y="36535"/>
                    <a:pt x="10228" y="36535"/>
                  </a:cubicBezTo>
                  <a:cubicBezTo>
                    <a:pt x="13367" y="36535"/>
                    <a:pt x="21168" y="31189"/>
                    <a:pt x="24032" y="27950"/>
                  </a:cubicBezTo>
                  <a:cubicBezTo>
                    <a:pt x="27137" y="24438"/>
                    <a:pt x="30206" y="7875"/>
                    <a:pt x="30206" y="7875"/>
                  </a:cubicBezTo>
                  <a:lnTo>
                    <a:pt x="30206" y="7875"/>
                  </a:lnTo>
                  <a:lnTo>
                    <a:pt x="23810" y="8097"/>
                  </a:lnTo>
                  <a:lnTo>
                    <a:pt x="24032" y="4363"/>
                  </a:lnTo>
                  <a:lnTo>
                    <a:pt x="22775" y="7875"/>
                  </a:lnTo>
                  <a:lnTo>
                    <a:pt x="12645" y="6211"/>
                  </a:lnTo>
                  <a:lnTo>
                    <a:pt x="13051" y="2292"/>
                  </a:lnTo>
                  <a:lnTo>
                    <a:pt x="10759" y="6026"/>
                  </a:lnTo>
                  <a:lnTo>
                    <a:pt x="3957" y="4141"/>
                  </a:lnTo>
                  <a:lnTo>
                    <a:pt x="3957" y="850"/>
                  </a:lnTo>
                  <a:lnTo>
                    <a:pt x="2515" y="4141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34;p53">
              <a:extLst>
                <a:ext uri="{FF2B5EF4-FFF2-40B4-BE49-F238E27FC236}">
                  <a16:creationId xmlns:a16="http://schemas.microsoft.com/office/drawing/2014/main" id="{7B5A8FF8-9072-3FFE-0CC7-E154979BCBCF}"/>
                </a:ext>
              </a:extLst>
            </p:cNvPr>
            <p:cNvSpPr/>
            <p:nvPr/>
          </p:nvSpPr>
          <p:spPr>
            <a:xfrm>
              <a:off x="5108100" y="1720650"/>
              <a:ext cx="719100" cy="278650"/>
            </a:xfrm>
            <a:custGeom>
              <a:avLst/>
              <a:gdLst/>
              <a:ahLst/>
              <a:cxnLst/>
              <a:rect l="l" t="t" r="r" b="b"/>
              <a:pathLst>
                <a:path w="28764" h="11146" extrusionOk="0">
                  <a:moveTo>
                    <a:pt x="851" y="0"/>
                  </a:moveTo>
                  <a:cubicBezTo>
                    <a:pt x="851" y="0"/>
                    <a:pt x="592" y="1553"/>
                    <a:pt x="259" y="3845"/>
                  </a:cubicBezTo>
                  <a:cubicBezTo>
                    <a:pt x="149" y="4400"/>
                    <a:pt x="75" y="4991"/>
                    <a:pt x="1" y="5620"/>
                  </a:cubicBezTo>
                  <a:cubicBezTo>
                    <a:pt x="2289" y="6883"/>
                    <a:pt x="11236" y="11145"/>
                    <a:pt x="24713" y="11145"/>
                  </a:cubicBezTo>
                  <a:cubicBezTo>
                    <a:pt x="25824" y="11145"/>
                    <a:pt x="26965" y="11116"/>
                    <a:pt x="28135" y="11054"/>
                  </a:cubicBezTo>
                  <a:cubicBezTo>
                    <a:pt x="28542" y="9132"/>
                    <a:pt x="28764" y="7875"/>
                    <a:pt x="28764" y="7875"/>
                  </a:cubicBezTo>
                  <a:lnTo>
                    <a:pt x="28764" y="7875"/>
                  </a:lnTo>
                  <a:lnTo>
                    <a:pt x="22368" y="8097"/>
                  </a:lnTo>
                  <a:lnTo>
                    <a:pt x="22590" y="4363"/>
                  </a:lnTo>
                  <a:lnTo>
                    <a:pt x="21333" y="7875"/>
                  </a:lnTo>
                  <a:lnTo>
                    <a:pt x="11203" y="6211"/>
                  </a:lnTo>
                  <a:lnTo>
                    <a:pt x="11609" y="2292"/>
                  </a:lnTo>
                  <a:lnTo>
                    <a:pt x="9317" y="6026"/>
                  </a:lnTo>
                  <a:lnTo>
                    <a:pt x="2515" y="4141"/>
                  </a:lnTo>
                  <a:lnTo>
                    <a:pt x="2515" y="850"/>
                  </a:lnTo>
                  <a:lnTo>
                    <a:pt x="1073" y="414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35;p53">
              <a:extLst>
                <a:ext uri="{FF2B5EF4-FFF2-40B4-BE49-F238E27FC236}">
                  <a16:creationId xmlns:a16="http://schemas.microsoft.com/office/drawing/2014/main" id="{09A39A0D-1EEF-3BDB-4C4A-AA7B9E5B7879}"/>
                </a:ext>
              </a:extLst>
            </p:cNvPr>
            <p:cNvSpPr/>
            <p:nvPr/>
          </p:nvSpPr>
          <p:spPr>
            <a:xfrm>
              <a:off x="5118275" y="1741900"/>
              <a:ext cx="705225" cy="256975"/>
            </a:xfrm>
            <a:custGeom>
              <a:avLst/>
              <a:gdLst/>
              <a:ahLst/>
              <a:cxnLst/>
              <a:rect l="l" t="t" r="r" b="b"/>
              <a:pathLst>
                <a:path w="28209" h="10279" extrusionOk="0">
                  <a:moveTo>
                    <a:pt x="2108" y="0"/>
                  </a:moveTo>
                  <a:lnTo>
                    <a:pt x="666" y="3291"/>
                  </a:lnTo>
                  <a:lnTo>
                    <a:pt x="518" y="851"/>
                  </a:lnTo>
                  <a:cubicBezTo>
                    <a:pt x="370" y="2219"/>
                    <a:pt x="185" y="3623"/>
                    <a:pt x="0" y="4991"/>
                  </a:cubicBezTo>
                  <a:cubicBezTo>
                    <a:pt x="2847" y="6470"/>
                    <a:pt x="11535" y="10278"/>
                    <a:pt x="24253" y="10278"/>
                  </a:cubicBezTo>
                  <a:cubicBezTo>
                    <a:pt x="25214" y="10278"/>
                    <a:pt x="26213" y="10278"/>
                    <a:pt x="27211" y="10204"/>
                  </a:cubicBezTo>
                  <a:cubicBezTo>
                    <a:pt x="27580" y="9021"/>
                    <a:pt x="27913" y="7949"/>
                    <a:pt x="28209" y="7025"/>
                  </a:cubicBezTo>
                  <a:lnTo>
                    <a:pt x="28209" y="7025"/>
                  </a:lnTo>
                  <a:lnTo>
                    <a:pt x="21961" y="7247"/>
                  </a:lnTo>
                  <a:lnTo>
                    <a:pt x="22183" y="3513"/>
                  </a:lnTo>
                  <a:lnTo>
                    <a:pt x="20926" y="7025"/>
                  </a:lnTo>
                  <a:lnTo>
                    <a:pt x="10796" y="5361"/>
                  </a:lnTo>
                  <a:lnTo>
                    <a:pt x="11202" y="1442"/>
                  </a:lnTo>
                  <a:lnTo>
                    <a:pt x="8910" y="5176"/>
                  </a:lnTo>
                  <a:lnTo>
                    <a:pt x="2108" y="3291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36;p53">
              <a:extLst>
                <a:ext uri="{FF2B5EF4-FFF2-40B4-BE49-F238E27FC236}">
                  <a16:creationId xmlns:a16="http://schemas.microsoft.com/office/drawing/2014/main" id="{1A0FD88E-EA3B-ECDE-EA2A-7881FF5C49B8}"/>
                </a:ext>
              </a:extLst>
            </p:cNvPr>
            <p:cNvSpPr/>
            <p:nvPr/>
          </p:nvSpPr>
          <p:spPr>
            <a:xfrm>
              <a:off x="5077600" y="1713250"/>
              <a:ext cx="757925" cy="928900"/>
            </a:xfrm>
            <a:custGeom>
              <a:avLst/>
              <a:gdLst/>
              <a:ahLst/>
              <a:cxnLst/>
              <a:rect l="l" t="t" r="r" b="b"/>
              <a:pathLst>
                <a:path w="30317" h="37156" extrusionOk="0">
                  <a:moveTo>
                    <a:pt x="3402" y="2625"/>
                  </a:moveTo>
                  <a:lnTo>
                    <a:pt x="3402" y="4437"/>
                  </a:lnTo>
                  <a:cubicBezTo>
                    <a:pt x="3402" y="4585"/>
                    <a:pt x="3513" y="4696"/>
                    <a:pt x="3661" y="4733"/>
                  </a:cubicBezTo>
                  <a:lnTo>
                    <a:pt x="10463" y="6618"/>
                  </a:lnTo>
                  <a:cubicBezTo>
                    <a:pt x="10490" y="6625"/>
                    <a:pt x="10516" y="6628"/>
                    <a:pt x="10542" y="6628"/>
                  </a:cubicBezTo>
                  <a:cubicBezTo>
                    <a:pt x="10661" y="6628"/>
                    <a:pt x="10772" y="6561"/>
                    <a:pt x="10833" y="6470"/>
                  </a:cubicBezTo>
                  <a:lnTo>
                    <a:pt x="12386" y="3919"/>
                  </a:lnTo>
                  <a:lnTo>
                    <a:pt x="12090" y="6470"/>
                  </a:lnTo>
                  <a:cubicBezTo>
                    <a:pt x="12090" y="6655"/>
                    <a:pt x="12201" y="6803"/>
                    <a:pt x="12349" y="6840"/>
                  </a:cubicBezTo>
                  <a:lnTo>
                    <a:pt x="22516" y="8467"/>
                  </a:lnTo>
                  <a:cubicBezTo>
                    <a:pt x="22541" y="8473"/>
                    <a:pt x="22566" y="8476"/>
                    <a:pt x="22591" y="8476"/>
                  </a:cubicBezTo>
                  <a:cubicBezTo>
                    <a:pt x="22711" y="8476"/>
                    <a:pt x="22818" y="8404"/>
                    <a:pt x="22848" y="8282"/>
                  </a:cubicBezTo>
                  <a:lnTo>
                    <a:pt x="23366" y="6803"/>
                  </a:lnTo>
                  <a:lnTo>
                    <a:pt x="23292" y="8356"/>
                  </a:lnTo>
                  <a:cubicBezTo>
                    <a:pt x="23292" y="8467"/>
                    <a:pt x="23292" y="8540"/>
                    <a:pt x="23366" y="8614"/>
                  </a:cubicBezTo>
                  <a:cubicBezTo>
                    <a:pt x="23440" y="8651"/>
                    <a:pt x="23514" y="8688"/>
                    <a:pt x="23588" y="8688"/>
                  </a:cubicBezTo>
                  <a:lnTo>
                    <a:pt x="29635" y="8480"/>
                  </a:lnTo>
                  <a:lnTo>
                    <a:pt x="29635" y="8480"/>
                  </a:lnTo>
                  <a:cubicBezTo>
                    <a:pt x="29619" y="8580"/>
                    <a:pt x="29600" y="8699"/>
                    <a:pt x="29577" y="8836"/>
                  </a:cubicBezTo>
                  <a:cubicBezTo>
                    <a:pt x="29244" y="10426"/>
                    <a:pt x="28394" y="14493"/>
                    <a:pt x="27322" y="18523"/>
                  </a:cubicBezTo>
                  <a:cubicBezTo>
                    <a:pt x="26767" y="20556"/>
                    <a:pt x="26139" y="22589"/>
                    <a:pt x="25510" y="24253"/>
                  </a:cubicBezTo>
                  <a:cubicBezTo>
                    <a:pt x="24882" y="25954"/>
                    <a:pt x="24179" y="27322"/>
                    <a:pt x="23551" y="28024"/>
                  </a:cubicBezTo>
                  <a:cubicBezTo>
                    <a:pt x="22183" y="29614"/>
                    <a:pt x="19521" y="31758"/>
                    <a:pt x="16822" y="33496"/>
                  </a:cubicBezTo>
                  <a:cubicBezTo>
                    <a:pt x="15491" y="34383"/>
                    <a:pt x="14160" y="35122"/>
                    <a:pt x="12940" y="35677"/>
                  </a:cubicBezTo>
                  <a:cubicBezTo>
                    <a:pt x="11757" y="36232"/>
                    <a:pt x="10685" y="36527"/>
                    <a:pt x="9983" y="36527"/>
                  </a:cubicBezTo>
                  <a:cubicBezTo>
                    <a:pt x="9761" y="36527"/>
                    <a:pt x="9576" y="36490"/>
                    <a:pt x="9428" y="36453"/>
                  </a:cubicBezTo>
                  <a:cubicBezTo>
                    <a:pt x="9169" y="36342"/>
                    <a:pt x="8874" y="36084"/>
                    <a:pt x="8504" y="35714"/>
                  </a:cubicBezTo>
                  <a:cubicBezTo>
                    <a:pt x="7247" y="34383"/>
                    <a:pt x="5583" y="31610"/>
                    <a:pt x="4141" y="28616"/>
                  </a:cubicBezTo>
                  <a:cubicBezTo>
                    <a:pt x="2700" y="25621"/>
                    <a:pt x="1443" y="22441"/>
                    <a:pt x="925" y="20297"/>
                  </a:cubicBezTo>
                  <a:cubicBezTo>
                    <a:pt x="703" y="19410"/>
                    <a:pt x="592" y="18153"/>
                    <a:pt x="592" y="16674"/>
                  </a:cubicBezTo>
                  <a:cubicBezTo>
                    <a:pt x="592" y="12829"/>
                    <a:pt x="1258" y="7653"/>
                    <a:pt x="1775" y="4178"/>
                  </a:cubicBezTo>
                  <a:cubicBezTo>
                    <a:pt x="1819" y="3842"/>
                    <a:pt x="1862" y="3523"/>
                    <a:pt x="1904" y="3222"/>
                  </a:cubicBezTo>
                  <a:lnTo>
                    <a:pt x="1904" y="3222"/>
                  </a:lnTo>
                  <a:lnTo>
                    <a:pt x="1960" y="4474"/>
                  </a:lnTo>
                  <a:cubicBezTo>
                    <a:pt x="1960" y="4622"/>
                    <a:pt x="2071" y="4733"/>
                    <a:pt x="2219" y="4769"/>
                  </a:cubicBezTo>
                  <a:cubicBezTo>
                    <a:pt x="2367" y="4769"/>
                    <a:pt x="2515" y="4696"/>
                    <a:pt x="2552" y="4585"/>
                  </a:cubicBezTo>
                  <a:lnTo>
                    <a:pt x="3402" y="2625"/>
                  </a:lnTo>
                  <a:close/>
                  <a:moveTo>
                    <a:pt x="2071" y="0"/>
                  </a:moveTo>
                  <a:cubicBezTo>
                    <a:pt x="1923" y="0"/>
                    <a:pt x="1812" y="111"/>
                    <a:pt x="1775" y="259"/>
                  </a:cubicBezTo>
                  <a:cubicBezTo>
                    <a:pt x="1775" y="259"/>
                    <a:pt x="1479" y="1812"/>
                    <a:pt x="1147" y="4067"/>
                  </a:cubicBezTo>
                  <a:cubicBezTo>
                    <a:pt x="629" y="7579"/>
                    <a:pt x="1" y="12755"/>
                    <a:pt x="1" y="16674"/>
                  </a:cubicBezTo>
                  <a:cubicBezTo>
                    <a:pt x="1" y="18190"/>
                    <a:pt x="75" y="19484"/>
                    <a:pt x="333" y="20445"/>
                  </a:cubicBezTo>
                  <a:cubicBezTo>
                    <a:pt x="962" y="22996"/>
                    <a:pt x="2515" y="26804"/>
                    <a:pt x="4215" y="30168"/>
                  </a:cubicBezTo>
                  <a:cubicBezTo>
                    <a:pt x="5103" y="31832"/>
                    <a:pt x="5990" y="33385"/>
                    <a:pt x="6840" y="34605"/>
                  </a:cubicBezTo>
                  <a:cubicBezTo>
                    <a:pt x="7247" y="35233"/>
                    <a:pt x="7654" y="35751"/>
                    <a:pt x="8060" y="36158"/>
                  </a:cubicBezTo>
                  <a:cubicBezTo>
                    <a:pt x="8430" y="36564"/>
                    <a:pt x="8800" y="36860"/>
                    <a:pt x="9206" y="37008"/>
                  </a:cubicBezTo>
                  <a:cubicBezTo>
                    <a:pt x="9428" y="37119"/>
                    <a:pt x="9724" y="37156"/>
                    <a:pt x="9983" y="37156"/>
                  </a:cubicBezTo>
                  <a:cubicBezTo>
                    <a:pt x="10870" y="37156"/>
                    <a:pt x="11979" y="36786"/>
                    <a:pt x="13199" y="36232"/>
                  </a:cubicBezTo>
                  <a:cubicBezTo>
                    <a:pt x="16896" y="34531"/>
                    <a:pt x="21813" y="30945"/>
                    <a:pt x="24032" y="28431"/>
                  </a:cubicBezTo>
                  <a:cubicBezTo>
                    <a:pt x="24845" y="27506"/>
                    <a:pt x="25621" y="25806"/>
                    <a:pt x="26361" y="23735"/>
                  </a:cubicBezTo>
                  <a:cubicBezTo>
                    <a:pt x="28542" y="17561"/>
                    <a:pt x="30317" y="8245"/>
                    <a:pt x="30317" y="8245"/>
                  </a:cubicBezTo>
                  <a:cubicBezTo>
                    <a:pt x="30317" y="8134"/>
                    <a:pt x="30280" y="8060"/>
                    <a:pt x="30243" y="7986"/>
                  </a:cubicBezTo>
                  <a:cubicBezTo>
                    <a:pt x="30169" y="7912"/>
                    <a:pt x="30095" y="7875"/>
                    <a:pt x="29984" y="7875"/>
                  </a:cubicBezTo>
                  <a:lnTo>
                    <a:pt x="23921" y="8060"/>
                  </a:lnTo>
                  <a:lnTo>
                    <a:pt x="24105" y="4659"/>
                  </a:lnTo>
                  <a:cubicBezTo>
                    <a:pt x="24105" y="4511"/>
                    <a:pt x="23995" y="4400"/>
                    <a:pt x="23847" y="4363"/>
                  </a:cubicBezTo>
                  <a:cubicBezTo>
                    <a:pt x="23821" y="4356"/>
                    <a:pt x="23796" y="4353"/>
                    <a:pt x="23771" y="4353"/>
                  </a:cubicBezTo>
                  <a:cubicBezTo>
                    <a:pt x="23651" y="4353"/>
                    <a:pt x="23545" y="4425"/>
                    <a:pt x="23514" y="4548"/>
                  </a:cubicBezTo>
                  <a:lnTo>
                    <a:pt x="22331" y="7838"/>
                  </a:lnTo>
                  <a:lnTo>
                    <a:pt x="12756" y="6248"/>
                  </a:lnTo>
                  <a:lnTo>
                    <a:pt x="13125" y="2625"/>
                  </a:lnTo>
                  <a:cubicBezTo>
                    <a:pt x="13162" y="2477"/>
                    <a:pt x="13051" y="2329"/>
                    <a:pt x="12940" y="2292"/>
                  </a:cubicBezTo>
                  <a:cubicBezTo>
                    <a:pt x="12905" y="2284"/>
                    <a:pt x="12871" y="2279"/>
                    <a:pt x="12837" y="2279"/>
                  </a:cubicBezTo>
                  <a:cubicBezTo>
                    <a:pt x="12727" y="2279"/>
                    <a:pt x="12627" y="2327"/>
                    <a:pt x="12571" y="2440"/>
                  </a:cubicBezTo>
                  <a:lnTo>
                    <a:pt x="10426" y="5953"/>
                  </a:lnTo>
                  <a:lnTo>
                    <a:pt x="4030" y="4215"/>
                  </a:lnTo>
                  <a:lnTo>
                    <a:pt x="4030" y="1146"/>
                  </a:lnTo>
                  <a:cubicBezTo>
                    <a:pt x="4030" y="998"/>
                    <a:pt x="3920" y="851"/>
                    <a:pt x="3772" y="851"/>
                  </a:cubicBezTo>
                  <a:cubicBezTo>
                    <a:pt x="3752" y="844"/>
                    <a:pt x="3731" y="841"/>
                    <a:pt x="3710" y="841"/>
                  </a:cubicBezTo>
                  <a:cubicBezTo>
                    <a:pt x="3611" y="841"/>
                    <a:pt x="3500" y="907"/>
                    <a:pt x="3439" y="998"/>
                  </a:cubicBezTo>
                  <a:lnTo>
                    <a:pt x="2515" y="3143"/>
                  </a:lnTo>
                  <a:lnTo>
                    <a:pt x="2367" y="296"/>
                  </a:lnTo>
                  <a:cubicBezTo>
                    <a:pt x="2367" y="148"/>
                    <a:pt x="2256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37;p53">
              <a:extLst>
                <a:ext uri="{FF2B5EF4-FFF2-40B4-BE49-F238E27FC236}">
                  <a16:creationId xmlns:a16="http://schemas.microsoft.com/office/drawing/2014/main" id="{A02529BA-D811-ECC1-23F8-8387E7CDF21B}"/>
                </a:ext>
              </a:extLst>
            </p:cNvPr>
            <p:cNvSpPr/>
            <p:nvPr/>
          </p:nvSpPr>
          <p:spPr>
            <a:xfrm>
              <a:off x="5244900" y="1952525"/>
              <a:ext cx="58250" cy="99150"/>
            </a:xfrm>
            <a:custGeom>
              <a:avLst/>
              <a:gdLst/>
              <a:ahLst/>
              <a:cxnLst/>
              <a:rect l="l" t="t" r="r" b="b"/>
              <a:pathLst>
                <a:path w="2330" h="3966" extrusionOk="0">
                  <a:moveTo>
                    <a:pt x="1335" y="0"/>
                  </a:moveTo>
                  <a:cubicBezTo>
                    <a:pt x="801" y="0"/>
                    <a:pt x="253" y="791"/>
                    <a:pt x="111" y="1853"/>
                  </a:cubicBezTo>
                  <a:cubicBezTo>
                    <a:pt x="0" y="2962"/>
                    <a:pt x="333" y="3887"/>
                    <a:pt x="888" y="3961"/>
                  </a:cubicBezTo>
                  <a:cubicBezTo>
                    <a:pt x="913" y="3964"/>
                    <a:pt x="938" y="3965"/>
                    <a:pt x="962" y="3965"/>
                  </a:cubicBezTo>
                  <a:cubicBezTo>
                    <a:pt x="1525" y="3965"/>
                    <a:pt x="2040" y="3174"/>
                    <a:pt x="2182" y="2112"/>
                  </a:cubicBezTo>
                  <a:cubicBezTo>
                    <a:pt x="2329" y="1040"/>
                    <a:pt x="1960" y="79"/>
                    <a:pt x="1405" y="5"/>
                  </a:cubicBezTo>
                  <a:cubicBezTo>
                    <a:pt x="1382" y="2"/>
                    <a:pt x="1358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38;p53">
              <a:extLst>
                <a:ext uri="{FF2B5EF4-FFF2-40B4-BE49-F238E27FC236}">
                  <a16:creationId xmlns:a16="http://schemas.microsoft.com/office/drawing/2014/main" id="{3755ED9D-65B5-6796-27D0-6686374C17BD}"/>
                </a:ext>
              </a:extLst>
            </p:cNvPr>
            <p:cNvSpPr/>
            <p:nvPr/>
          </p:nvSpPr>
          <p:spPr>
            <a:xfrm>
              <a:off x="5536975" y="2026450"/>
              <a:ext cx="58250" cy="99150"/>
            </a:xfrm>
            <a:custGeom>
              <a:avLst/>
              <a:gdLst/>
              <a:ahLst/>
              <a:cxnLst/>
              <a:rect l="l" t="t" r="r" b="b"/>
              <a:pathLst>
                <a:path w="2330" h="3966" extrusionOk="0">
                  <a:moveTo>
                    <a:pt x="1337" y="1"/>
                  </a:moveTo>
                  <a:cubicBezTo>
                    <a:pt x="803" y="1"/>
                    <a:pt x="253" y="825"/>
                    <a:pt x="111" y="1854"/>
                  </a:cubicBezTo>
                  <a:cubicBezTo>
                    <a:pt x="0" y="2963"/>
                    <a:pt x="333" y="3887"/>
                    <a:pt x="887" y="3961"/>
                  </a:cubicBezTo>
                  <a:cubicBezTo>
                    <a:pt x="912" y="3964"/>
                    <a:pt x="937" y="3966"/>
                    <a:pt x="962" y="3966"/>
                  </a:cubicBezTo>
                  <a:cubicBezTo>
                    <a:pt x="1525" y="3966"/>
                    <a:pt x="2040" y="3175"/>
                    <a:pt x="2181" y="2113"/>
                  </a:cubicBezTo>
                  <a:cubicBezTo>
                    <a:pt x="2329" y="1041"/>
                    <a:pt x="1959" y="79"/>
                    <a:pt x="1405" y="5"/>
                  </a:cubicBezTo>
                  <a:cubicBezTo>
                    <a:pt x="1382" y="2"/>
                    <a:pt x="1360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39;p53">
              <a:extLst>
                <a:ext uri="{FF2B5EF4-FFF2-40B4-BE49-F238E27FC236}">
                  <a16:creationId xmlns:a16="http://schemas.microsoft.com/office/drawing/2014/main" id="{B45F45F1-AF7F-47E1-2FFA-7EA4D35745C2}"/>
                </a:ext>
              </a:extLst>
            </p:cNvPr>
            <p:cNvSpPr/>
            <p:nvPr/>
          </p:nvSpPr>
          <p:spPr>
            <a:xfrm>
              <a:off x="5310525" y="1973900"/>
              <a:ext cx="115550" cy="226450"/>
            </a:xfrm>
            <a:custGeom>
              <a:avLst/>
              <a:gdLst/>
              <a:ahLst/>
              <a:cxnLst/>
              <a:rect l="l" t="t" r="r" b="b"/>
              <a:pathLst>
                <a:path w="4622" h="9058" extrusionOk="0">
                  <a:moveTo>
                    <a:pt x="4326" y="0"/>
                  </a:moveTo>
                  <a:cubicBezTo>
                    <a:pt x="4141" y="0"/>
                    <a:pt x="3993" y="111"/>
                    <a:pt x="3993" y="296"/>
                  </a:cubicBezTo>
                  <a:cubicBezTo>
                    <a:pt x="3993" y="296"/>
                    <a:pt x="3993" y="333"/>
                    <a:pt x="3993" y="444"/>
                  </a:cubicBezTo>
                  <a:cubicBezTo>
                    <a:pt x="3956" y="739"/>
                    <a:pt x="3845" y="1516"/>
                    <a:pt x="3660" y="2292"/>
                  </a:cubicBezTo>
                  <a:cubicBezTo>
                    <a:pt x="3586" y="2699"/>
                    <a:pt x="3475" y="3106"/>
                    <a:pt x="3328" y="3401"/>
                  </a:cubicBezTo>
                  <a:cubicBezTo>
                    <a:pt x="3217" y="3734"/>
                    <a:pt x="3032" y="3956"/>
                    <a:pt x="2921" y="4067"/>
                  </a:cubicBezTo>
                  <a:cubicBezTo>
                    <a:pt x="2477" y="4436"/>
                    <a:pt x="1775" y="4917"/>
                    <a:pt x="1183" y="5398"/>
                  </a:cubicBezTo>
                  <a:cubicBezTo>
                    <a:pt x="888" y="5657"/>
                    <a:pt x="592" y="5915"/>
                    <a:pt x="370" y="6137"/>
                  </a:cubicBezTo>
                  <a:cubicBezTo>
                    <a:pt x="185" y="6396"/>
                    <a:pt x="0" y="6655"/>
                    <a:pt x="0" y="6987"/>
                  </a:cubicBezTo>
                  <a:cubicBezTo>
                    <a:pt x="0" y="7468"/>
                    <a:pt x="296" y="7949"/>
                    <a:pt x="814" y="8355"/>
                  </a:cubicBezTo>
                  <a:cubicBezTo>
                    <a:pt x="1331" y="8762"/>
                    <a:pt x="2071" y="9058"/>
                    <a:pt x="3069" y="9058"/>
                  </a:cubicBezTo>
                  <a:lnTo>
                    <a:pt x="3439" y="9058"/>
                  </a:lnTo>
                  <a:cubicBezTo>
                    <a:pt x="3586" y="9058"/>
                    <a:pt x="3734" y="8910"/>
                    <a:pt x="3734" y="8725"/>
                  </a:cubicBezTo>
                  <a:cubicBezTo>
                    <a:pt x="3697" y="8540"/>
                    <a:pt x="3549" y="8429"/>
                    <a:pt x="3402" y="8429"/>
                  </a:cubicBezTo>
                  <a:cubicBezTo>
                    <a:pt x="3291" y="8466"/>
                    <a:pt x="3180" y="8466"/>
                    <a:pt x="3069" y="8466"/>
                  </a:cubicBezTo>
                  <a:cubicBezTo>
                    <a:pt x="2218" y="8466"/>
                    <a:pt x="1590" y="8208"/>
                    <a:pt x="1183" y="7875"/>
                  </a:cubicBezTo>
                  <a:cubicBezTo>
                    <a:pt x="777" y="7579"/>
                    <a:pt x="592" y="7172"/>
                    <a:pt x="629" y="6987"/>
                  </a:cubicBezTo>
                  <a:cubicBezTo>
                    <a:pt x="592" y="6914"/>
                    <a:pt x="666" y="6766"/>
                    <a:pt x="851" y="6544"/>
                  </a:cubicBezTo>
                  <a:cubicBezTo>
                    <a:pt x="1109" y="6248"/>
                    <a:pt x="1553" y="5878"/>
                    <a:pt x="2034" y="5546"/>
                  </a:cubicBezTo>
                  <a:cubicBezTo>
                    <a:pt x="2477" y="5176"/>
                    <a:pt x="2958" y="4843"/>
                    <a:pt x="3328" y="4547"/>
                  </a:cubicBezTo>
                  <a:cubicBezTo>
                    <a:pt x="3623" y="4289"/>
                    <a:pt x="3808" y="3919"/>
                    <a:pt x="3956" y="3475"/>
                  </a:cubicBezTo>
                  <a:cubicBezTo>
                    <a:pt x="4437" y="2181"/>
                    <a:pt x="4585" y="370"/>
                    <a:pt x="4622" y="333"/>
                  </a:cubicBezTo>
                  <a:cubicBezTo>
                    <a:pt x="4622" y="185"/>
                    <a:pt x="4511" y="37"/>
                    <a:pt x="4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140;p53">
              <a:extLst>
                <a:ext uri="{FF2B5EF4-FFF2-40B4-BE49-F238E27FC236}">
                  <a16:creationId xmlns:a16="http://schemas.microsoft.com/office/drawing/2014/main" id="{044EB433-4AE4-3B02-1008-2E501A5F580E}"/>
                </a:ext>
              </a:extLst>
            </p:cNvPr>
            <p:cNvSpPr/>
            <p:nvPr/>
          </p:nvSpPr>
          <p:spPr>
            <a:xfrm>
              <a:off x="5280025" y="2266300"/>
              <a:ext cx="187650" cy="53300"/>
            </a:xfrm>
            <a:custGeom>
              <a:avLst/>
              <a:gdLst/>
              <a:ahLst/>
              <a:cxnLst/>
              <a:rect l="l" t="t" r="r" b="b"/>
              <a:pathLst>
                <a:path w="7506" h="2132" extrusionOk="0">
                  <a:moveTo>
                    <a:pt x="330" y="0"/>
                  </a:moveTo>
                  <a:cubicBezTo>
                    <a:pt x="257" y="0"/>
                    <a:pt x="180" y="29"/>
                    <a:pt x="111" y="98"/>
                  </a:cubicBezTo>
                  <a:cubicBezTo>
                    <a:pt x="0" y="209"/>
                    <a:pt x="0" y="393"/>
                    <a:pt x="111" y="504"/>
                  </a:cubicBezTo>
                  <a:cubicBezTo>
                    <a:pt x="148" y="541"/>
                    <a:pt x="518" y="911"/>
                    <a:pt x="1183" y="1318"/>
                  </a:cubicBezTo>
                  <a:cubicBezTo>
                    <a:pt x="1886" y="1724"/>
                    <a:pt x="2884" y="2131"/>
                    <a:pt x="4141" y="2131"/>
                  </a:cubicBezTo>
                  <a:cubicBezTo>
                    <a:pt x="5065" y="2131"/>
                    <a:pt x="6137" y="1909"/>
                    <a:pt x="7283" y="1318"/>
                  </a:cubicBezTo>
                  <a:cubicBezTo>
                    <a:pt x="7431" y="1244"/>
                    <a:pt x="7505" y="1059"/>
                    <a:pt x="7431" y="911"/>
                  </a:cubicBezTo>
                  <a:cubicBezTo>
                    <a:pt x="7377" y="803"/>
                    <a:pt x="7264" y="734"/>
                    <a:pt x="7149" y="734"/>
                  </a:cubicBezTo>
                  <a:cubicBezTo>
                    <a:pt x="7107" y="734"/>
                    <a:pt x="7064" y="743"/>
                    <a:pt x="7025" y="763"/>
                  </a:cubicBezTo>
                  <a:cubicBezTo>
                    <a:pt x="5916" y="1318"/>
                    <a:pt x="4954" y="1503"/>
                    <a:pt x="4141" y="1503"/>
                  </a:cubicBezTo>
                  <a:cubicBezTo>
                    <a:pt x="3032" y="1503"/>
                    <a:pt x="2108" y="1133"/>
                    <a:pt x="1516" y="800"/>
                  </a:cubicBezTo>
                  <a:cubicBezTo>
                    <a:pt x="1183" y="615"/>
                    <a:pt x="961" y="430"/>
                    <a:pt x="814" y="319"/>
                  </a:cubicBezTo>
                  <a:cubicBezTo>
                    <a:pt x="703" y="246"/>
                    <a:pt x="666" y="172"/>
                    <a:pt x="629" y="135"/>
                  </a:cubicBezTo>
                  <a:lnTo>
                    <a:pt x="592" y="98"/>
                  </a:lnTo>
                  <a:lnTo>
                    <a:pt x="555" y="98"/>
                  </a:lnTo>
                  <a:cubicBezTo>
                    <a:pt x="495" y="38"/>
                    <a:pt x="41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141;p53">
              <a:extLst>
                <a:ext uri="{FF2B5EF4-FFF2-40B4-BE49-F238E27FC236}">
                  <a16:creationId xmlns:a16="http://schemas.microsoft.com/office/drawing/2014/main" id="{7857F5E6-98F6-1910-B76D-82D6BE29473F}"/>
                </a:ext>
              </a:extLst>
            </p:cNvPr>
            <p:cNvSpPr/>
            <p:nvPr/>
          </p:nvSpPr>
          <p:spPr>
            <a:xfrm>
              <a:off x="5198675" y="1847275"/>
              <a:ext cx="183950" cy="47850"/>
            </a:xfrm>
            <a:custGeom>
              <a:avLst/>
              <a:gdLst/>
              <a:ahLst/>
              <a:cxnLst/>
              <a:rect l="l" t="t" r="r" b="b"/>
              <a:pathLst>
                <a:path w="7358" h="1914" extrusionOk="0">
                  <a:moveTo>
                    <a:pt x="3180" y="0"/>
                  </a:moveTo>
                  <a:cubicBezTo>
                    <a:pt x="1369" y="0"/>
                    <a:pt x="186" y="850"/>
                    <a:pt x="149" y="850"/>
                  </a:cubicBezTo>
                  <a:cubicBezTo>
                    <a:pt x="38" y="961"/>
                    <a:pt x="1" y="1146"/>
                    <a:pt x="75" y="1294"/>
                  </a:cubicBezTo>
                  <a:cubicBezTo>
                    <a:pt x="140" y="1381"/>
                    <a:pt x="230" y="1416"/>
                    <a:pt x="323" y="1416"/>
                  </a:cubicBezTo>
                  <a:cubicBezTo>
                    <a:pt x="390" y="1416"/>
                    <a:pt x="457" y="1399"/>
                    <a:pt x="518" y="1368"/>
                  </a:cubicBezTo>
                  <a:cubicBezTo>
                    <a:pt x="629" y="1294"/>
                    <a:pt x="1664" y="592"/>
                    <a:pt x="3180" y="592"/>
                  </a:cubicBezTo>
                  <a:cubicBezTo>
                    <a:pt x="4215" y="592"/>
                    <a:pt x="5435" y="887"/>
                    <a:pt x="6803" y="1849"/>
                  </a:cubicBezTo>
                  <a:cubicBezTo>
                    <a:pt x="6862" y="1892"/>
                    <a:pt x="6926" y="1913"/>
                    <a:pt x="6989" y="1913"/>
                  </a:cubicBezTo>
                  <a:cubicBezTo>
                    <a:pt x="7086" y="1913"/>
                    <a:pt x="7180" y="1864"/>
                    <a:pt x="7247" y="1775"/>
                  </a:cubicBezTo>
                  <a:cubicBezTo>
                    <a:pt x="7358" y="1627"/>
                    <a:pt x="7321" y="1442"/>
                    <a:pt x="7173" y="1331"/>
                  </a:cubicBezTo>
                  <a:cubicBezTo>
                    <a:pt x="5694" y="333"/>
                    <a:pt x="4326" y="0"/>
                    <a:pt x="3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42;p53">
              <a:extLst>
                <a:ext uri="{FF2B5EF4-FFF2-40B4-BE49-F238E27FC236}">
                  <a16:creationId xmlns:a16="http://schemas.microsoft.com/office/drawing/2014/main" id="{55AAB1C0-7B8E-9320-EECC-9FDD0190B19C}"/>
                </a:ext>
              </a:extLst>
            </p:cNvPr>
            <p:cNvSpPr/>
            <p:nvPr/>
          </p:nvSpPr>
          <p:spPr>
            <a:xfrm>
              <a:off x="5505550" y="1911950"/>
              <a:ext cx="212600" cy="70275"/>
            </a:xfrm>
            <a:custGeom>
              <a:avLst/>
              <a:gdLst/>
              <a:ahLst/>
              <a:cxnLst/>
              <a:rect l="l" t="t" r="r" b="b"/>
              <a:pathLst>
                <a:path w="8504" h="2811" extrusionOk="0">
                  <a:moveTo>
                    <a:pt x="3290" y="1"/>
                  </a:moveTo>
                  <a:cubicBezTo>
                    <a:pt x="1479" y="1"/>
                    <a:pt x="222" y="740"/>
                    <a:pt x="185" y="740"/>
                  </a:cubicBezTo>
                  <a:cubicBezTo>
                    <a:pt x="37" y="851"/>
                    <a:pt x="0" y="1036"/>
                    <a:pt x="74" y="1184"/>
                  </a:cubicBezTo>
                  <a:cubicBezTo>
                    <a:pt x="123" y="1283"/>
                    <a:pt x="238" y="1332"/>
                    <a:pt x="342" y="1332"/>
                  </a:cubicBezTo>
                  <a:cubicBezTo>
                    <a:pt x="394" y="1332"/>
                    <a:pt x="444" y="1320"/>
                    <a:pt x="481" y="1295"/>
                  </a:cubicBezTo>
                  <a:lnTo>
                    <a:pt x="518" y="1295"/>
                  </a:lnTo>
                  <a:cubicBezTo>
                    <a:pt x="629" y="1221"/>
                    <a:pt x="1738" y="592"/>
                    <a:pt x="3290" y="592"/>
                  </a:cubicBezTo>
                  <a:cubicBezTo>
                    <a:pt x="4621" y="629"/>
                    <a:pt x="6285" y="1036"/>
                    <a:pt x="7949" y="2700"/>
                  </a:cubicBezTo>
                  <a:cubicBezTo>
                    <a:pt x="8023" y="2774"/>
                    <a:pt x="8106" y="2811"/>
                    <a:pt x="8184" y="2811"/>
                  </a:cubicBezTo>
                  <a:cubicBezTo>
                    <a:pt x="8263" y="2811"/>
                    <a:pt x="8337" y="2774"/>
                    <a:pt x="8392" y="2700"/>
                  </a:cubicBezTo>
                  <a:cubicBezTo>
                    <a:pt x="8503" y="2589"/>
                    <a:pt x="8503" y="2404"/>
                    <a:pt x="8392" y="2293"/>
                  </a:cubicBezTo>
                  <a:cubicBezTo>
                    <a:pt x="6618" y="519"/>
                    <a:pt x="4769" y="1"/>
                    <a:pt x="3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143;p53">
              <a:extLst>
                <a:ext uri="{FF2B5EF4-FFF2-40B4-BE49-F238E27FC236}">
                  <a16:creationId xmlns:a16="http://schemas.microsoft.com/office/drawing/2014/main" id="{13BA264C-C6F8-4DA2-1BBB-45C05F8A5349}"/>
                </a:ext>
              </a:extLst>
            </p:cNvPr>
            <p:cNvSpPr/>
            <p:nvPr/>
          </p:nvSpPr>
          <p:spPr>
            <a:xfrm>
              <a:off x="5480575" y="1777950"/>
              <a:ext cx="517625" cy="1736725"/>
            </a:xfrm>
            <a:custGeom>
              <a:avLst/>
              <a:gdLst/>
              <a:ahLst/>
              <a:cxnLst/>
              <a:rect l="l" t="t" r="r" b="b"/>
              <a:pathLst>
                <a:path w="20705" h="69469" extrusionOk="0">
                  <a:moveTo>
                    <a:pt x="20704" y="0"/>
                  </a:moveTo>
                  <a:lnTo>
                    <a:pt x="14900" y="1849"/>
                  </a:lnTo>
                  <a:cubicBezTo>
                    <a:pt x="14900" y="1849"/>
                    <a:pt x="7247" y="25251"/>
                    <a:pt x="4363" y="37858"/>
                  </a:cubicBezTo>
                  <a:cubicBezTo>
                    <a:pt x="1480" y="50465"/>
                    <a:pt x="1" y="64181"/>
                    <a:pt x="223" y="68100"/>
                  </a:cubicBezTo>
                  <a:lnTo>
                    <a:pt x="3587" y="69468"/>
                  </a:lnTo>
                  <a:cubicBezTo>
                    <a:pt x="6508" y="64144"/>
                    <a:pt x="14345" y="44550"/>
                    <a:pt x="16157" y="33718"/>
                  </a:cubicBezTo>
                  <a:cubicBezTo>
                    <a:pt x="18006" y="22552"/>
                    <a:pt x="20704" y="4363"/>
                    <a:pt x="20704" y="0"/>
                  </a:cubicBezTo>
                  <a:close/>
                </a:path>
              </a:pathLst>
            </a:custGeom>
            <a:solidFill>
              <a:srgbClr val="F9F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44;p53">
              <a:extLst>
                <a:ext uri="{FF2B5EF4-FFF2-40B4-BE49-F238E27FC236}">
                  <a16:creationId xmlns:a16="http://schemas.microsoft.com/office/drawing/2014/main" id="{CC0C2866-9F01-0C86-990D-73D78FF80403}"/>
                </a:ext>
              </a:extLst>
            </p:cNvPr>
            <p:cNvSpPr/>
            <p:nvPr/>
          </p:nvSpPr>
          <p:spPr>
            <a:xfrm>
              <a:off x="5570225" y="3154175"/>
              <a:ext cx="155325" cy="360500"/>
            </a:xfrm>
            <a:custGeom>
              <a:avLst/>
              <a:gdLst/>
              <a:ahLst/>
              <a:cxnLst/>
              <a:rect l="l" t="t" r="r" b="b"/>
              <a:pathLst>
                <a:path w="6213" h="14420" extrusionOk="0">
                  <a:moveTo>
                    <a:pt x="1" y="14419"/>
                  </a:moveTo>
                  <a:lnTo>
                    <a:pt x="1" y="14419"/>
                  </a:lnTo>
                  <a:cubicBezTo>
                    <a:pt x="1369" y="11942"/>
                    <a:pt x="3809" y="6360"/>
                    <a:pt x="6212" y="1"/>
                  </a:cubicBezTo>
                  <a:lnTo>
                    <a:pt x="6212" y="1"/>
                  </a:lnTo>
                  <a:cubicBezTo>
                    <a:pt x="3809" y="6360"/>
                    <a:pt x="1369" y="11942"/>
                    <a:pt x="1" y="14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45;p53">
              <a:extLst>
                <a:ext uri="{FF2B5EF4-FFF2-40B4-BE49-F238E27FC236}">
                  <a16:creationId xmlns:a16="http://schemas.microsoft.com/office/drawing/2014/main" id="{60E15EE5-DC4A-DA7E-01E1-44A869AC195C}"/>
                </a:ext>
              </a:extLst>
            </p:cNvPr>
            <p:cNvSpPr/>
            <p:nvPr/>
          </p:nvSpPr>
          <p:spPr>
            <a:xfrm>
              <a:off x="5491675" y="2504425"/>
              <a:ext cx="281925" cy="1010250"/>
            </a:xfrm>
            <a:custGeom>
              <a:avLst/>
              <a:gdLst/>
              <a:ahLst/>
              <a:cxnLst/>
              <a:rect l="l" t="t" r="r" b="b"/>
              <a:pathLst>
                <a:path w="11277" h="40410" extrusionOk="0">
                  <a:moveTo>
                    <a:pt x="11277" y="0"/>
                  </a:moveTo>
                  <a:lnTo>
                    <a:pt x="2995" y="33422"/>
                  </a:lnTo>
                  <a:lnTo>
                    <a:pt x="7210" y="6840"/>
                  </a:lnTo>
                  <a:lnTo>
                    <a:pt x="185" y="33200"/>
                  </a:lnTo>
                  <a:cubicBezTo>
                    <a:pt x="0" y="35603"/>
                    <a:pt x="37" y="37562"/>
                    <a:pt x="0" y="39152"/>
                  </a:cubicBezTo>
                  <a:lnTo>
                    <a:pt x="3143" y="40409"/>
                  </a:lnTo>
                  <a:cubicBezTo>
                    <a:pt x="4511" y="37932"/>
                    <a:pt x="6951" y="32350"/>
                    <a:pt x="9354" y="25991"/>
                  </a:cubicBezTo>
                  <a:cubicBezTo>
                    <a:pt x="9428" y="25732"/>
                    <a:pt x="9539" y="25473"/>
                    <a:pt x="9613" y="25177"/>
                  </a:cubicBezTo>
                  <a:lnTo>
                    <a:pt x="9613" y="25177"/>
                  </a:lnTo>
                  <a:lnTo>
                    <a:pt x="6951" y="29133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rgbClr val="A4A1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46;p53">
              <a:extLst>
                <a:ext uri="{FF2B5EF4-FFF2-40B4-BE49-F238E27FC236}">
                  <a16:creationId xmlns:a16="http://schemas.microsoft.com/office/drawing/2014/main" id="{D695F8B6-C6C5-977B-A100-AE3DC822A2CA}"/>
                </a:ext>
              </a:extLst>
            </p:cNvPr>
            <p:cNvSpPr/>
            <p:nvPr/>
          </p:nvSpPr>
          <p:spPr>
            <a:xfrm>
              <a:off x="5477800" y="1770550"/>
              <a:ext cx="527800" cy="1752225"/>
            </a:xfrm>
            <a:custGeom>
              <a:avLst/>
              <a:gdLst/>
              <a:ahLst/>
              <a:cxnLst/>
              <a:rect l="l" t="t" r="r" b="b"/>
              <a:pathLst>
                <a:path w="21112" h="70089" extrusionOk="0">
                  <a:moveTo>
                    <a:pt x="20815" y="0"/>
                  </a:moveTo>
                  <a:cubicBezTo>
                    <a:pt x="20667" y="0"/>
                    <a:pt x="20520" y="111"/>
                    <a:pt x="20520" y="296"/>
                  </a:cubicBezTo>
                  <a:cubicBezTo>
                    <a:pt x="20520" y="2441"/>
                    <a:pt x="19854" y="8060"/>
                    <a:pt x="18930" y="14567"/>
                  </a:cubicBezTo>
                  <a:cubicBezTo>
                    <a:pt x="18043" y="21037"/>
                    <a:pt x="16896" y="28394"/>
                    <a:pt x="15972" y="33977"/>
                  </a:cubicBezTo>
                  <a:cubicBezTo>
                    <a:pt x="15085" y="39337"/>
                    <a:pt x="12645" y="46953"/>
                    <a:pt x="10131" y="53867"/>
                  </a:cubicBezTo>
                  <a:cubicBezTo>
                    <a:pt x="7648" y="60597"/>
                    <a:pt x="5024" y="66662"/>
                    <a:pt x="3557" y="69400"/>
                  </a:cubicBezTo>
                  <a:lnTo>
                    <a:pt x="3557" y="69400"/>
                  </a:lnTo>
                  <a:lnTo>
                    <a:pt x="622" y="68175"/>
                  </a:lnTo>
                  <a:lnTo>
                    <a:pt x="622" y="68175"/>
                  </a:lnTo>
                  <a:cubicBezTo>
                    <a:pt x="611" y="67985"/>
                    <a:pt x="592" y="67784"/>
                    <a:pt x="592" y="67546"/>
                  </a:cubicBezTo>
                  <a:cubicBezTo>
                    <a:pt x="592" y="62814"/>
                    <a:pt x="2071" y="50022"/>
                    <a:pt x="4770" y="38228"/>
                  </a:cubicBezTo>
                  <a:cubicBezTo>
                    <a:pt x="6212" y="31943"/>
                    <a:pt x="8874" y="22922"/>
                    <a:pt x="11129" y="15528"/>
                  </a:cubicBezTo>
                  <a:cubicBezTo>
                    <a:pt x="12275" y="11794"/>
                    <a:pt x="13310" y="8504"/>
                    <a:pt x="14087" y="6101"/>
                  </a:cubicBezTo>
                  <a:cubicBezTo>
                    <a:pt x="14456" y="4918"/>
                    <a:pt x="14789" y="3956"/>
                    <a:pt x="14974" y="3291"/>
                  </a:cubicBezTo>
                  <a:cubicBezTo>
                    <a:pt x="15196" y="2625"/>
                    <a:pt x="15307" y="2256"/>
                    <a:pt x="15307" y="2256"/>
                  </a:cubicBezTo>
                  <a:cubicBezTo>
                    <a:pt x="15381" y="2108"/>
                    <a:pt x="15270" y="1923"/>
                    <a:pt x="15122" y="1849"/>
                  </a:cubicBezTo>
                  <a:cubicBezTo>
                    <a:pt x="15097" y="1843"/>
                    <a:pt x="15072" y="1840"/>
                    <a:pt x="15046" y="1840"/>
                  </a:cubicBezTo>
                  <a:cubicBezTo>
                    <a:pt x="14917" y="1840"/>
                    <a:pt x="14783" y="1917"/>
                    <a:pt x="14752" y="2071"/>
                  </a:cubicBezTo>
                  <a:cubicBezTo>
                    <a:pt x="14715" y="2071"/>
                    <a:pt x="7062" y="25436"/>
                    <a:pt x="4179" y="38080"/>
                  </a:cubicBezTo>
                  <a:cubicBezTo>
                    <a:pt x="1443" y="49948"/>
                    <a:pt x="1" y="62740"/>
                    <a:pt x="1" y="67546"/>
                  </a:cubicBezTo>
                  <a:cubicBezTo>
                    <a:pt x="1" y="67879"/>
                    <a:pt x="1" y="68174"/>
                    <a:pt x="1" y="68433"/>
                  </a:cubicBezTo>
                  <a:cubicBezTo>
                    <a:pt x="1" y="68544"/>
                    <a:pt x="75" y="68655"/>
                    <a:pt x="186" y="68692"/>
                  </a:cubicBezTo>
                  <a:lnTo>
                    <a:pt x="3587" y="70060"/>
                  </a:lnTo>
                  <a:cubicBezTo>
                    <a:pt x="3627" y="70080"/>
                    <a:pt x="3666" y="70089"/>
                    <a:pt x="3705" y="70089"/>
                  </a:cubicBezTo>
                  <a:cubicBezTo>
                    <a:pt x="3809" y="70089"/>
                    <a:pt x="3903" y="70020"/>
                    <a:pt x="3957" y="69912"/>
                  </a:cubicBezTo>
                  <a:cubicBezTo>
                    <a:pt x="5436" y="67250"/>
                    <a:pt x="8134" y="61002"/>
                    <a:pt x="10685" y="54089"/>
                  </a:cubicBezTo>
                  <a:cubicBezTo>
                    <a:pt x="13236" y="47138"/>
                    <a:pt x="15676" y="39522"/>
                    <a:pt x="16564" y="34087"/>
                  </a:cubicBezTo>
                  <a:cubicBezTo>
                    <a:pt x="17488" y="28468"/>
                    <a:pt x="18634" y="21148"/>
                    <a:pt x="19558" y="14641"/>
                  </a:cubicBezTo>
                  <a:cubicBezTo>
                    <a:pt x="20446" y="8134"/>
                    <a:pt x="21111" y="2514"/>
                    <a:pt x="21111" y="296"/>
                  </a:cubicBezTo>
                  <a:cubicBezTo>
                    <a:pt x="21111" y="111"/>
                    <a:pt x="21000" y="0"/>
                    <a:pt x="20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47;p53">
              <a:extLst>
                <a:ext uri="{FF2B5EF4-FFF2-40B4-BE49-F238E27FC236}">
                  <a16:creationId xmlns:a16="http://schemas.microsoft.com/office/drawing/2014/main" id="{9B9A2050-25B0-DE3E-7EC7-28888AD358FD}"/>
                </a:ext>
              </a:extLst>
            </p:cNvPr>
            <p:cNvSpPr/>
            <p:nvPr/>
          </p:nvSpPr>
          <p:spPr>
            <a:xfrm>
              <a:off x="4780000" y="1493275"/>
              <a:ext cx="375275" cy="1811575"/>
            </a:xfrm>
            <a:custGeom>
              <a:avLst/>
              <a:gdLst/>
              <a:ahLst/>
              <a:cxnLst/>
              <a:rect l="l" t="t" r="r" b="b"/>
              <a:pathLst>
                <a:path w="15011" h="72463" extrusionOk="0">
                  <a:moveTo>
                    <a:pt x="11498" y="0"/>
                  </a:moveTo>
                  <a:cubicBezTo>
                    <a:pt x="11498" y="0"/>
                    <a:pt x="6322" y="17192"/>
                    <a:pt x="2403" y="32276"/>
                  </a:cubicBezTo>
                  <a:cubicBezTo>
                    <a:pt x="0" y="41481"/>
                    <a:pt x="2625" y="58784"/>
                    <a:pt x="5546" y="70208"/>
                  </a:cubicBezTo>
                  <a:lnTo>
                    <a:pt x="11202" y="72463"/>
                  </a:lnTo>
                  <a:cubicBezTo>
                    <a:pt x="11720" y="56935"/>
                    <a:pt x="11202" y="27137"/>
                    <a:pt x="12126" y="23588"/>
                  </a:cubicBezTo>
                  <a:cubicBezTo>
                    <a:pt x="13347" y="18818"/>
                    <a:pt x="15010" y="2071"/>
                    <a:pt x="15010" y="2071"/>
                  </a:cubicBezTo>
                  <a:lnTo>
                    <a:pt x="11498" y="0"/>
                  </a:lnTo>
                  <a:close/>
                </a:path>
              </a:pathLst>
            </a:custGeom>
            <a:solidFill>
              <a:srgbClr val="F9F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48;p53">
              <a:extLst>
                <a:ext uri="{FF2B5EF4-FFF2-40B4-BE49-F238E27FC236}">
                  <a16:creationId xmlns:a16="http://schemas.microsoft.com/office/drawing/2014/main" id="{6E259096-4EFF-F046-E4FC-32FF937C21EF}"/>
                </a:ext>
              </a:extLst>
            </p:cNvPr>
            <p:cNvSpPr/>
            <p:nvPr/>
          </p:nvSpPr>
          <p:spPr>
            <a:xfrm>
              <a:off x="4828050" y="2405525"/>
              <a:ext cx="238500" cy="899325"/>
            </a:xfrm>
            <a:custGeom>
              <a:avLst/>
              <a:gdLst/>
              <a:ahLst/>
              <a:cxnLst/>
              <a:rect l="l" t="t" r="r" b="b"/>
              <a:pathLst>
                <a:path w="9540" h="35973" extrusionOk="0">
                  <a:moveTo>
                    <a:pt x="8023" y="0"/>
                  </a:moveTo>
                  <a:lnTo>
                    <a:pt x="6692" y="26804"/>
                  </a:lnTo>
                  <a:lnTo>
                    <a:pt x="3735" y="2958"/>
                  </a:lnTo>
                  <a:lnTo>
                    <a:pt x="3735" y="26471"/>
                  </a:lnTo>
                  <a:lnTo>
                    <a:pt x="1" y="13014"/>
                  </a:lnTo>
                  <a:lnTo>
                    <a:pt x="1" y="13014"/>
                  </a:lnTo>
                  <a:cubicBezTo>
                    <a:pt x="666" y="19595"/>
                    <a:pt x="1997" y="26508"/>
                    <a:pt x="3402" y="32830"/>
                  </a:cubicBezTo>
                  <a:cubicBezTo>
                    <a:pt x="3476" y="33126"/>
                    <a:pt x="3513" y="33385"/>
                    <a:pt x="3587" y="33644"/>
                  </a:cubicBezTo>
                  <a:lnTo>
                    <a:pt x="7654" y="35344"/>
                  </a:lnTo>
                  <a:lnTo>
                    <a:pt x="9280" y="35973"/>
                  </a:lnTo>
                  <a:cubicBezTo>
                    <a:pt x="9428" y="31758"/>
                    <a:pt x="9502" y="26434"/>
                    <a:pt x="9539" y="20889"/>
                  </a:cubicBezTo>
                  <a:lnTo>
                    <a:pt x="8023" y="0"/>
                  </a:lnTo>
                  <a:close/>
                </a:path>
              </a:pathLst>
            </a:custGeom>
            <a:solidFill>
              <a:srgbClr val="A4A1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49;p53">
              <a:extLst>
                <a:ext uri="{FF2B5EF4-FFF2-40B4-BE49-F238E27FC236}">
                  <a16:creationId xmlns:a16="http://schemas.microsoft.com/office/drawing/2014/main" id="{F6B2339B-D672-7723-BE35-6AE1BD0BB893}"/>
                </a:ext>
              </a:extLst>
            </p:cNvPr>
            <p:cNvSpPr/>
            <p:nvPr/>
          </p:nvSpPr>
          <p:spPr>
            <a:xfrm>
              <a:off x="4808650" y="1485650"/>
              <a:ext cx="354925" cy="1827200"/>
            </a:xfrm>
            <a:custGeom>
              <a:avLst/>
              <a:gdLst/>
              <a:ahLst/>
              <a:cxnLst/>
              <a:rect l="l" t="t" r="r" b="b"/>
              <a:pathLst>
                <a:path w="14197" h="73088" extrusionOk="0">
                  <a:moveTo>
                    <a:pt x="10350" y="0"/>
                  </a:moveTo>
                  <a:cubicBezTo>
                    <a:pt x="10221" y="0"/>
                    <a:pt x="10087" y="77"/>
                    <a:pt x="10056" y="231"/>
                  </a:cubicBezTo>
                  <a:cubicBezTo>
                    <a:pt x="10056" y="231"/>
                    <a:pt x="4880" y="17386"/>
                    <a:pt x="961" y="32507"/>
                  </a:cubicBezTo>
                  <a:cubicBezTo>
                    <a:pt x="296" y="35058"/>
                    <a:pt x="0" y="38200"/>
                    <a:pt x="0" y="41675"/>
                  </a:cubicBezTo>
                  <a:cubicBezTo>
                    <a:pt x="0" y="50844"/>
                    <a:pt x="1960" y="62268"/>
                    <a:pt x="4104" y="70587"/>
                  </a:cubicBezTo>
                  <a:cubicBezTo>
                    <a:pt x="4104" y="70660"/>
                    <a:pt x="4178" y="70734"/>
                    <a:pt x="4289" y="70771"/>
                  </a:cubicBezTo>
                  <a:lnTo>
                    <a:pt x="9945" y="73064"/>
                  </a:lnTo>
                  <a:cubicBezTo>
                    <a:pt x="9991" y="73079"/>
                    <a:pt x="10037" y="73088"/>
                    <a:pt x="10081" y="73088"/>
                  </a:cubicBezTo>
                  <a:cubicBezTo>
                    <a:pt x="10142" y="73088"/>
                    <a:pt x="10198" y="73070"/>
                    <a:pt x="10241" y="73027"/>
                  </a:cubicBezTo>
                  <a:cubicBezTo>
                    <a:pt x="10315" y="72990"/>
                    <a:pt x="10389" y="72879"/>
                    <a:pt x="10389" y="72805"/>
                  </a:cubicBezTo>
                  <a:cubicBezTo>
                    <a:pt x="10648" y="65004"/>
                    <a:pt x="10611" y="53691"/>
                    <a:pt x="10685" y="43857"/>
                  </a:cubicBezTo>
                  <a:cubicBezTo>
                    <a:pt x="10685" y="38940"/>
                    <a:pt x="10722" y="34392"/>
                    <a:pt x="10833" y="30843"/>
                  </a:cubicBezTo>
                  <a:cubicBezTo>
                    <a:pt x="10870" y="29105"/>
                    <a:pt x="10907" y="27590"/>
                    <a:pt x="10980" y="26407"/>
                  </a:cubicBezTo>
                  <a:cubicBezTo>
                    <a:pt x="11054" y="25223"/>
                    <a:pt x="11165" y="24373"/>
                    <a:pt x="11276" y="23966"/>
                  </a:cubicBezTo>
                  <a:cubicBezTo>
                    <a:pt x="11905" y="21563"/>
                    <a:pt x="12607" y="16203"/>
                    <a:pt x="13199" y="11396"/>
                  </a:cubicBezTo>
                  <a:cubicBezTo>
                    <a:pt x="13753" y="6590"/>
                    <a:pt x="14160" y="2413"/>
                    <a:pt x="14160" y="2413"/>
                  </a:cubicBezTo>
                  <a:cubicBezTo>
                    <a:pt x="14197" y="2228"/>
                    <a:pt x="14049" y="2080"/>
                    <a:pt x="13901" y="2080"/>
                  </a:cubicBezTo>
                  <a:cubicBezTo>
                    <a:pt x="13882" y="2076"/>
                    <a:pt x="13863" y="2074"/>
                    <a:pt x="13844" y="2074"/>
                  </a:cubicBezTo>
                  <a:cubicBezTo>
                    <a:pt x="13687" y="2074"/>
                    <a:pt x="13568" y="2206"/>
                    <a:pt x="13568" y="2339"/>
                  </a:cubicBezTo>
                  <a:cubicBezTo>
                    <a:pt x="13568" y="2339"/>
                    <a:pt x="13458" y="3411"/>
                    <a:pt x="13273" y="5037"/>
                  </a:cubicBezTo>
                  <a:cubicBezTo>
                    <a:pt x="13014" y="7515"/>
                    <a:pt x="12607" y="11323"/>
                    <a:pt x="12127" y="14946"/>
                  </a:cubicBezTo>
                  <a:cubicBezTo>
                    <a:pt x="11646" y="18606"/>
                    <a:pt x="11128" y="22081"/>
                    <a:pt x="10685" y="23819"/>
                  </a:cubicBezTo>
                  <a:cubicBezTo>
                    <a:pt x="10537" y="24299"/>
                    <a:pt x="10463" y="25150"/>
                    <a:pt x="10389" y="26370"/>
                  </a:cubicBezTo>
                  <a:cubicBezTo>
                    <a:pt x="9840" y="34600"/>
                    <a:pt x="10196" y="58686"/>
                    <a:pt x="9774" y="72336"/>
                  </a:cubicBezTo>
                  <a:lnTo>
                    <a:pt x="9774" y="72336"/>
                  </a:lnTo>
                  <a:lnTo>
                    <a:pt x="4654" y="70275"/>
                  </a:lnTo>
                  <a:lnTo>
                    <a:pt x="4654" y="70275"/>
                  </a:lnTo>
                  <a:cubicBezTo>
                    <a:pt x="2562" y="62007"/>
                    <a:pt x="629" y="50710"/>
                    <a:pt x="629" y="41675"/>
                  </a:cubicBezTo>
                  <a:cubicBezTo>
                    <a:pt x="629" y="38237"/>
                    <a:pt x="888" y="35132"/>
                    <a:pt x="1553" y="32655"/>
                  </a:cubicBezTo>
                  <a:cubicBezTo>
                    <a:pt x="3512" y="25113"/>
                    <a:pt x="5768" y="17053"/>
                    <a:pt x="7579" y="10879"/>
                  </a:cubicBezTo>
                  <a:cubicBezTo>
                    <a:pt x="8466" y="7773"/>
                    <a:pt x="9243" y="5148"/>
                    <a:pt x="9760" y="3337"/>
                  </a:cubicBezTo>
                  <a:cubicBezTo>
                    <a:pt x="10056" y="2413"/>
                    <a:pt x="10278" y="1673"/>
                    <a:pt x="10426" y="1156"/>
                  </a:cubicBezTo>
                  <a:cubicBezTo>
                    <a:pt x="10574" y="675"/>
                    <a:pt x="10648" y="416"/>
                    <a:pt x="10648" y="416"/>
                  </a:cubicBezTo>
                  <a:cubicBezTo>
                    <a:pt x="10685" y="231"/>
                    <a:pt x="10611" y="83"/>
                    <a:pt x="10426" y="9"/>
                  </a:cubicBezTo>
                  <a:cubicBezTo>
                    <a:pt x="10401" y="3"/>
                    <a:pt x="10376" y="0"/>
                    <a:pt x="103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459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AFD7934-6616-D419-67A4-9D7FDB4C3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0"/>
            <a:ext cx="12192000" cy="1715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89920-2137-5962-081E-B4E310BF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5" y="244809"/>
            <a:ext cx="10515600" cy="1325563"/>
          </a:xfrm>
        </p:spPr>
        <p:txBody>
          <a:bodyPr>
            <a:normAutofit/>
          </a:bodyPr>
          <a:lstStyle/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A Good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FE832-79E0-4FE9-8D45-2D206F57A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" r="359"/>
          <a:stretch/>
        </p:blipFill>
        <p:spPr>
          <a:xfrm>
            <a:off x="1429305" y="2222681"/>
            <a:ext cx="8487052" cy="4049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5239C-29D0-11DB-9CF8-8CBDCB1D2965}"/>
              </a:ext>
            </a:extLst>
          </p:cNvPr>
          <p:cNvSpPr txBox="1"/>
          <p:nvPr/>
        </p:nvSpPr>
        <p:spPr>
          <a:xfrm>
            <a:off x="1342008" y="1853349"/>
            <a:ext cx="611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>
                <a:solidFill>
                  <a:srgbClr val="333333"/>
                </a:solidFill>
                <a:effectLst/>
                <a:latin typeface="+mj-lt"/>
              </a:rPr>
              <a:t>National School of Fine Arts - Paris, France</a:t>
            </a:r>
          </a:p>
        </p:txBody>
      </p:sp>
    </p:spTree>
    <p:extLst>
      <p:ext uri="{BB962C8B-B14F-4D97-AF65-F5344CB8AC3E}">
        <p14:creationId xmlns:p14="http://schemas.microsoft.com/office/powerpoint/2010/main" val="234879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02EF7-E0B1-A6E5-553C-F90F469A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B7C41-8E3A-E7C3-DEFD-6446BE15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E6397-4B71-8C05-74FC-20F97FF8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2ABBFA-61F1-F83E-9E39-827F8A88E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61" y="1999075"/>
            <a:ext cx="56007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3566D3-8ACF-C4E6-AD19-BF46D627A619}"/>
              </a:ext>
            </a:extLst>
          </p:cNvPr>
          <p:cNvGrpSpPr/>
          <p:nvPr/>
        </p:nvGrpSpPr>
        <p:grpSpPr>
          <a:xfrm>
            <a:off x="727775" y="1802458"/>
            <a:ext cx="2717129" cy="661661"/>
            <a:chOff x="581527" y="2709030"/>
            <a:chExt cx="2717129" cy="661661"/>
          </a:xfrm>
        </p:grpSpPr>
        <p:sp>
          <p:nvSpPr>
            <p:cNvPr id="29" name="Google Shape;428;p3">
              <a:extLst>
                <a:ext uri="{FF2B5EF4-FFF2-40B4-BE49-F238E27FC236}">
                  <a16:creationId xmlns:a16="http://schemas.microsoft.com/office/drawing/2014/main" id="{7ECBBDEF-54ED-EBE4-2AE6-7E7C0F88A5D5}"/>
                </a:ext>
              </a:extLst>
            </p:cNvPr>
            <p:cNvSpPr/>
            <p:nvPr/>
          </p:nvSpPr>
          <p:spPr>
            <a:xfrm>
              <a:off x="763788" y="2709030"/>
              <a:ext cx="314952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800" b="1" i="0" u="none" strike="noStrike" cap="none">
                <a:solidFill>
                  <a:srgbClr val="00497E"/>
                </a:solidFill>
                <a:latin typeface="Calibri Light"/>
                <a:ea typeface="Arial"/>
                <a:cs typeface="Arial"/>
              </a:endParaRPr>
            </a:p>
          </p:txBody>
        </p:sp>
        <p:sp>
          <p:nvSpPr>
            <p:cNvPr id="30" name="TextBox 3">
              <a:extLst>
                <a:ext uri="{FF2B5EF4-FFF2-40B4-BE49-F238E27FC236}">
                  <a16:creationId xmlns:a16="http://schemas.microsoft.com/office/drawing/2014/main" id="{33F62F6A-6E56-2427-DB3A-B662C73EA747}"/>
                </a:ext>
              </a:extLst>
            </p:cNvPr>
            <p:cNvSpPr txBox="1"/>
            <p:nvPr/>
          </p:nvSpPr>
          <p:spPr>
            <a:xfrm>
              <a:off x="581527" y="2847471"/>
              <a:ext cx="2717129" cy="52322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>
                  <a:solidFill>
                    <a:srgbClr val="00497E"/>
                  </a:solidFill>
                  <a:latin typeface="Calibri Light"/>
                  <a:cs typeface="Calibri"/>
                </a:rPr>
                <a:t>  1 Introduction</a:t>
              </a:r>
              <a:endParaRPr lang="en-US" sz="2800" b="1">
                <a:solidFill>
                  <a:srgbClr val="00497E"/>
                </a:solidFill>
                <a:latin typeface="Calibri Light"/>
                <a:cs typeface="Times New Roman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CC96B5-6382-00AD-FBA7-88A1467E7DFC}"/>
              </a:ext>
            </a:extLst>
          </p:cNvPr>
          <p:cNvGrpSpPr/>
          <p:nvPr/>
        </p:nvGrpSpPr>
        <p:grpSpPr>
          <a:xfrm>
            <a:off x="3364695" y="1802458"/>
            <a:ext cx="2717129" cy="661661"/>
            <a:chOff x="581527" y="2709030"/>
            <a:chExt cx="2717129" cy="661661"/>
          </a:xfrm>
        </p:grpSpPr>
        <p:sp>
          <p:nvSpPr>
            <p:cNvPr id="27" name="Google Shape;428;p3">
              <a:extLst>
                <a:ext uri="{FF2B5EF4-FFF2-40B4-BE49-F238E27FC236}">
                  <a16:creationId xmlns:a16="http://schemas.microsoft.com/office/drawing/2014/main" id="{B8767138-9153-5743-B5E9-3D57DFDDE011}"/>
                </a:ext>
              </a:extLst>
            </p:cNvPr>
            <p:cNvSpPr/>
            <p:nvPr/>
          </p:nvSpPr>
          <p:spPr>
            <a:xfrm>
              <a:off x="763788" y="2709030"/>
              <a:ext cx="314948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800" b="1" i="0" u="none" strike="noStrike" cap="none">
                <a:solidFill>
                  <a:srgbClr val="00497E"/>
                </a:solidFill>
                <a:latin typeface="Calibri Light"/>
                <a:ea typeface="Arial"/>
                <a:cs typeface="Arial"/>
              </a:endParaRPr>
            </a:p>
          </p:txBody>
        </p:sp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439EE331-351F-2EA4-33C2-2255080800BE}"/>
                </a:ext>
              </a:extLst>
            </p:cNvPr>
            <p:cNvSpPr txBox="1"/>
            <p:nvPr/>
          </p:nvSpPr>
          <p:spPr>
            <a:xfrm>
              <a:off x="581527" y="2847471"/>
              <a:ext cx="2717129" cy="52322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>
                  <a:solidFill>
                    <a:srgbClr val="00497E"/>
                  </a:solidFill>
                  <a:latin typeface="Calibri Light"/>
                  <a:cs typeface="Calibri"/>
                </a:rPr>
                <a:t>  2 Motivation</a:t>
              </a:r>
              <a:endParaRPr lang="en-US" sz="2800" b="1">
                <a:solidFill>
                  <a:srgbClr val="00497E"/>
                </a:solidFill>
                <a:latin typeface="Calibri Light"/>
                <a:cs typeface="Times New Roman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29C9E8-CF36-082C-9D9E-0BC64FD33CB4}"/>
              </a:ext>
            </a:extLst>
          </p:cNvPr>
          <p:cNvGrpSpPr/>
          <p:nvPr/>
        </p:nvGrpSpPr>
        <p:grpSpPr>
          <a:xfrm>
            <a:off x="727773" y="2835168"/>
            <a:ext cx="2717129" cy="661661"/>
            <a:chOff x="581527" y="2709030"/>
            <a:chExt cx="2717129" cy="661661"/>
          </a:xfrm>
        </p:grpSpPr>
        <p:sp>
          <p:nvSpPr>
            <p:cNvPr id="25" name="Google Shape;428;p3">
              <a:extLst>
                <a:ext uri="{FF2B5EF4-FFF2-40B4-BE49-F238E27FC236}">
                  <a16:creationId xmlns:a16="http://schemas.microsoft.com/office/drawing/2014/main" id="{36E63272-D171-38AD-5E4A-2739EAEA46B5}"/>
                </a:ext>
              </a:extLst>
            </p:cNvPr>
            <p:cNvSpPr/>
            <p:nvPr/>
          </p:nvSpPr>
          <p:spPr>
            <a:xfrm>
              <a:off x="763788" y="2709030"/>
              <a:ext cx="314954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800" b="1" i="0" u="none" strike="noStrike" cap="none">
                <a:solidFill>
                  <a:srgbClr val="00497E"/>
                </a:solidFill>
                <a:latin typeface="Calibri Light"/>
                <a:ea typeface="Arial"/>
                <a:cs typeface="Arial"/>
              </a:endParaRPr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DC7E8151-7D9C-D8B4-F1BB-5A3C310B579B}"/>
                </a:ext>
              </a:extLst>
            </p:cNvPr>
            <p:cNvSpPr txBox="1"/>
            <p:nvPr/>
          </p:nvSpPr>
          <p:spPr>
            <a:xfrm>
              <a:off x="581527" y="2847471"/>
              <a:ext cx="2717129" cy="52322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>
                  <a:solidFill>
                    <a:srgbClr val="00497E"/>
                  </a:solidFill>
                  <a:latin typeface="Calibri Light"/>
                  <a:cs typeface="Calibri"/>
                </a:rPr>
                <a:t>  3 Methodology</a:t>
              </a:r>
              <a:endParaRPr lang="en-US" sz="2800" b="1">
                <a:solidFill>
                  <a:srgbClr val="00497E"/>
                </a:solidFill>
                <a:latin typeface="Calibri Light"/>
                <a:cs typeface="Times New Roman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9886E2-DF11-8240-BC7E-411A90CA670E}"/>
              </a:ext>
            </a:extLst>
          </p:cNvPr>
          <p:cNvGrpSpPr/>
          <p:nvPr/>
        </p:nvGrpSpPr>
        <p:grpSpPr>
          <a:xfrm>
            <a:off x="741948" y="3867878"/>
            <a:ext cx="2717129" cy="1092548"/>
            <a:chOff x="565625" y="2709030"/>
            <a:chExt cx="2717129" cy="1092548"/>
          </a:xfrm>
        </p:grpSpPr>
        <p:sp>
          <p:nvSpPr>
            <p:cNvPr id="23" name="Google Shape;428;p3">
              <a:extLst>
                <a:ext uri="{FF2B5EF4-FFF2-40B4-BE49-F238E27FC236}">
                  <a16:creationId xmlns:a16="http://schemas.microsoft.com/office/drawing/2014/main" id="{06344EDA-CF22-EF05-E0FA-353F902491B4}"/>
                </a:ext>
              </a:extLst>
            </p:cNvPr>
            <p:cNvSpPr/>
            <p:nvPr/>
          </p:nvSpPr>
          <p:spPr>
            <a:xfrm>
              <a:off x="763788" y="2709030"/>
              <a:ext cx="284875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800" b="1" i="0" u="none" strike="noStrike" cap="none">
                <a:solidFill>
                  <a:srgbClr val="00497E"/>
                </a:solidFill>
                <a:latin typeface="Calibri Light"/>
                <a:ea typeface="Arial"/>
                <a:cs typeface="Arial"/>
              </a:endParaRPr>
            </a:p>
          </p:txBody>
        </p:sp>
        <p:sp>
          <p:nvSpPr>
            <p:cNvPr id="24" name="TextBox 12">
              <a:extLst>
                <a:ext uri="{FF2B5EF4-FFF2-40B4-BE49-F238E27FC236}">
                  <a16:creationId xmlns:a16="http://schemas.microsoft.com/office/drawing/2014/main" id="{8B071F69-16E0-8181-868A-8738EDA22014}"/>
                </a:ext>
              </a:extLst>
            </p:cNvPr>
            <p:cNvSpPr txBox="1"/>
            <p:nvPr/>
          </p:nvSpPr>
          <p:spPr>
            <a:xfrm>
              <a:off x="565625" y="2847471"/>
              <a:ext cx="2717129" cy="95410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>
                  <a:solidFill>
                    <a:srgbClr val="00497E"/>
                  </a:solidFill>
                  <a:latin typeface="Calibri Light"/>
                  <a:cs typeface="Calibri"/>
                </a:rPr>
                <a:t>  5 Heuristic</a:t>
              </a:r>
              <a:endParaRPr lang="en-US" sz="2800" b="1" dirty="0">
                <a:solidFill>
                  <a:srgbClr val="00497E"/>
                </a:solidFill>
                <a:latin typeface="Calibri Light"/>
                <a:cs typeface="Times New Roman"/>
              </a:endParaRPr>
            </a:p>
            <a:p>
              <a:r>
                <a:rPr lang="en-US" sz="2800" b="1" dirty="0">
                  <a:solidFill>
                    <a:srgbClr val="00497E"/>
                  </a:solidFill>
                  <a:latin typeface="Calibri Light"/>
                  <a:cs typeface="Calibri"/>
                </a:rPr>
                <a:t> Evaluation</a:t>
              </a:r>
              <a:endParaRPr lang="en-US" sz="2800" b="1" dirty="0">
                <a:solidFill>
                  <a:srgbClr val="00497E"/>
                </a:solidFill>
                <a:latin typeface="Calibri Light"/>
                <a:cs typeface="Times New Roman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3197B7-803C-BAED-3168-661E8E54D42B}"/>
              </a:ext>
            </a:extLst>
          </p:cNvPr>
          <p:cNvGrpSpPr/>
          <p:nvPr/>
        </p:nvGrpSpPr>
        <p:grpSpPr>
          <a:xfrm>
            <a:off x="3364694" y="3867879"/>
            <a:ext cx="2717129" cy="1092548"/>
            <a:chOff x="581527" y="2709030"/>
            <a:chExt cx="2717129" cy="1092548"/>
          </a:xfrm>
        </p:grpSpPr>
        <p:sp>
          <p:nvSpPr>
            <p:cNvPr id="21" name="Google Shape;428;p3">
              <a:extLst>
                <a:ext uri="{FF2B5EF4-FFF2-40B4-BE49-F238E27FC236}">
                  <a16:creationId xmlns:a16="http://schemas.microsoft.com/office/drawing/2014/main" id="{4D5B41FF-4772-E750-3DB5-9EB23875BB35}"/>
                </a:ext>
              </a:extLst>
            </p:cNvPr>
            <p:cNvSpPr/>
            <p:nvPr/>
          </p:nvSpPr>
          <p:spPr>
            <a:xfrm>
              <a:off x="763788" y="2709030"/>
              <a:ext cx="314949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800" b="1" i="0" u="none" strike="noStrike" cap="none">
                <a:solidFill>
                  <a:srgbClr val="00497E"/>
                </a:solidFill>
                <a:latin typeface="Calibri Light"/>
                <a:ea typeface="Arial"/>
                <a:cs typeface="Arial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4754EED4-ADA5-EA86-0D1F-6B4EBABD01E8}"/>
                </a:ext>
              </a:extLst>
            </p:cNvPr>
            <p:cNvSpPr txBox="1"/>
            <p:nvPr/>
          </p:nvSpPr>
          <p:spPr>
            <a:xfrm>
              <a:off x="581527" y="2847471"/>
              <a:ext cx="2717129" cy="95410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>
                  <a:solidFill>
                    <a:srgbClr val="00497E"/>
                  </a:solidFill>
                  <a:latin typeface="Calibri Light"/>
                  <a:cs typeface="Calibri"/>
                </a:rPr>
                <a:t>  6 Cognitive  </a:t>
              </a:r>
              <a:endParaRPr lang="en-US" sz="2800" b="1" dirty="0">
                <a:solidFill>
                  <a:srgbClr val="00497E"/>
                </a:solidFill>
                <a:latin typeface="Calibri Light"/>
                <a:cs typeface="Calibri Light"/>
              </a:endParaRPr>
            </a:p>
            <a:p>
              <a:r>
                <a:rPr lang="en-US" sz="2800" b="1" dirty="0">
                  <a:solidFill>
                    <a:srgbClr val="00497E"/>
                  </a:solidFill>
                  <a:latin typeface="Calibri Light"/>
                  <a:cs typeface="Calibri"/>
                </a:rPr>
                <a:t> Walkthrough</a:t>
              </a:r>
              <a:endParaRPr lang="en-US" sz="2800" b="1" dirty="0">
                <a:solidFill>
                  <a:srgbClr val="00497E"/>
                </a:solidFill>
                <a:latin typeface="Calibri Light"/>
                <a:cs typeface="Calibri Ligh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ACEAAB-72B9-2453-D39B-22E79E025209}"/>
              </a:ext>
            </a:extLst>
          </p:cNvPr>
          <p:cNvGrpSpPr/>
          <p:nvPr/>
        </p:nvGrpSpPr>
        <p:grpSpPr>
          <a:xfrm>
            <a:off x="727773" y="5331721"/>
            <a:ext cx="2717129" cy="1092548"/>
            <a:chOff x="581527" y="2709030"/>
            <a:chExt cx="2717129" cy="1092548"/>
          </a:xfrm>
        </p:grpSpPr>
        <p:sp>
          <p:nvSpPr>
            <p:cNvPr id="19" name="Google Shape;428;p3">
              <a:extLst>
                <a:ext uri="{FF2B5EF4-FFF2-40B4-BE49-F238E27FC236}">
                  <a16:creationId xmlns:a16="http://schemas.microsoft.com/office/drawing/2014/main" id="{E3822C74-F398-9E7F-4E53-19D5473713DC}"/>
                </a:ext>
              </a:extLst>
            </p:cNvPr>
            <p:cNvSpPr/>
            <p:nvPr/>
          </p:nvSpPr>
          <p:spPr>
            <a:xfrm>
              <a:off x="763788" y="2709030"/>
              <a:ext cx="31495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800" b="1" i="0" u="none" strike="noStrike" cap="none">
                <a:solidFill>
                  <a:srgbClr val="00497E"/>
                </a:solidFill>
                <a:latin typeface="Calibri Light"/>
                <a:ea typeface="Arial"/>
                <a:cs typeface="Arial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9361B9E4-7633-3D7B-CDEF-B8DF6A98A2A7}"/>
                </a:ext>
              </a:extLst>
            </p:cNvPr>
            <p:cNvSpPr txBox="1"/>
            <p:nvPr/>
          </p:nvSpPr>
          <p:spPr>
            <a:xfrm>
              <a:off x="581527" y="2847471"/>
              <a:ext cx="2717129" cy="95410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 dirty="0">
                  <a:solidFill>
                    <a:srgbClr val="00497E"/>
                  </a:solidFill>
                  <a:latin typeface="Calibri Light"/>
                  <a:cs typeface="Calibri"/>
                </a:rPr>
                <a:t>  7 Appreciation </a:t>
              </a:r>
            </a:p>
            <a:p>
              <a:r>
                <a:rPr lang="en-US" sz="2800" b="1" dirty="0">
                  <a:solidFill>
                    <a:srgbClr val="00497E"/>
                  </a:solidFill>
                  <a:latin typeface="Calibri Light"/>
                  <a:cs typeface="Calibri"/>
                </a:rPr>
                <a:t>  &amp; Solutions</a:t>
              </a:r>
              <a:endParaRPr lang="en-US" sz="2800" b="1" dirty="0">
                <a:solidFill>
                  <a:srgbClr val="00497E"/>
                </a:solidFill>
                <a:latin typeface="Calibri Light"/>
                <a:cs typeface="Calibri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F5F604-153B-14D9-EAB2-82766A17D604}"/>
              </a:ext>
            </a:extLst>
          </p:cNvPr>
          <p:cNvGrpSpPr/>
          <p:nvPr/>
        </p:nvGrpSpPr>
        <p:grpSpPr>
          <a:xfrm>
            <a:off x="3378871" y="2835168"/>
            <a:ext cx="2717129" cy="661661"/>
            <a:chOff x="565625" y="2709030"/>
            <a:chExt cx="2717129" cy="661661"/>
          </a:xfrm>
        </p:grpSpPr>
        <p:sp>
          <p:nvSpPr>
            <p:cNvPr id="17" name="Google Shape;428;p3">
              <a:extLst>
                <a:ext uri="{FF2B5EF4-FFF2-40B4-BE49-F238E27FC236}">
                  <a16:creationId xmlns:a16="http://schemas.microsoft.com/office/drawing/2014/main" id="{0D382C6A-8B18-A06A-9D8D-FD65E44CD061}"/>
                </a:ext>
              </a:extLst>
            </p:cNvPr>
            <p:cNvSpPr/>
            <p:nvPr/>
          </p:nvSpPr>
          <p:spPr>
            <a:xfrm>
              <a:off x="763788" y="2709030"/>
              <a:ext cx="28487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800" b="1" i="0" u="none" strike="noStrike" cap="none">
                <a:solidFill>
                  <a:srgbClr val="00497E"/>
                </a:solidFill>
                <a:latin typeface="Calibri Light"/>
                <a:ea typeface="Arial"/>
                <a:cs typeface="Arial"/>
              </a:endParaRPr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B5BF02D6-1368-EAF9-6980-1C3A7D229788}"/>
                </a:ext>
              </a:extLst>
            </p:cNvPr>
            <p:cNvSpPr txBox="1"/>
            <p:nvPr/>
          </p:nvSpPr>
          <p:spPr>
            <a:xfrm>
              <a:off x="565625" y="2847471"/>
              <a:ext cx="2717129" cy="52322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>
                  <a:solidFill>
                    <a:srgbClr val="00497E"/>
                  </a:solidFill>
                  <a:latin typeface="Calibri Light"/>
                  <a:cs typeface="Calibri"/>
                </a:rPr>
                <a:t>  4 Issues found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887B63-D1E8-C32F-6930-A08B376CB395}"/>
              </a:ext>
            </a:extLst>
          </p:cNvPr>
          <p:cNvGrpSpPr/>
          <p:nvPr/>
        </p:nvGrpSpPr>
        <p:grpSpPr>
          <a:xfrm>
            <a:off x="3364693" y="5331720"/>
            <a:ext cx="2717129" cy="1092548"/>
            <a:chOff x="581527" y="2709030"/>
            <a:chExt cx="2717129" cy="1092548"/>
          </a:xfrm>
        </p:grpSpPr>
        <p:sp>
          <p:nvSpPr>
            <p:cNvPr id="15" name="Google Shape;428;p3">
              <a:extLst>
                <a:ext uri="{FF2B5EF4-FFF2-40B4-BE49-F238E27FC236}">
                  <a16:creationId xmlns:a16="http://schemas.microsoft.com/office/drawing/2014/main" id="{F133174D-8578-9F7A-2B7A-4128E03E1198}"/>
                </a:ext>
              </a:extLst>
            </p:cNvPr>
            <p:cNvSpPr/>
            <p:nvPr/>
          </p:nvSpPr>
          <p:spPr>
            <a:xfrm>
              <a:off x="763788" y="2709030"/>
              <a:ext cx="314950" cy="612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2800" b="1" i="0" u="none" strike="noStrike" cap="none">
                <a:solidFill>
                  <a:srgbClr val="00497E"/>
                </a:solidFill>
                <a:latin typeface="Calibri Light"/>
                <a:ea typeface="Arial"/>
                <a:cs typeface="Arial"/>
              </a:endParaRP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EFC087A8-4F89-C48A-AAAC-77F094ED95AB}"/>
                </a:ext>
              </a:extLst>
            </p:cNvPr>
            <p:cNvSpPr txBox="1"/>
            <p:nvPr/>
          </p:nvSpPr>
          <p:spPr>
            <a:xfrm>
              <a:off x="581527" y="2847471"/>
              <a:ext cx="2717129" cy="95410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b="1">
                  <a:solidFill>
                    <a:srgbClr val="00497E"/>
                  </a:solidFill>
                  <a:latin typeface="Calibri Light"/>
                  <a:cs typeface="Calibri"/>
                </a:rPr>
                <a:t>  8 A Good</a:t>
              </a:r>
            </a:p>
            <a:p>
              <a:r>
                <a:rPr lang="en-US" sz="2800" b="1">
                  <a:solidFill>
                    <a:srgbClr val="00497E"/>
                  </a:solidFill>
                  <a:latin typeface="Calibri Light"/>
                  <a:cs typeface="Calibri"/>
                </a:rPr>
                <a:t>  example</a:t>
              </a:r>
            </a:p>
          </p:txBody>
        </p:sp>
      </p:grpSp>
      <p:pic>
        <p:nvPicPr>
          <p:cNvPr id="56" name="videoplayback">
            <a:hlinkClick r:id="" action="ppaction://media"/>
            <a:extLst>
              <a:ext uri="{FF2B5EF4-FFF2-40B4-BE49-F238E27FC236}">
                <a16:creationId xmlns:a16="http://schemas.microsoft.com/office/drawing/2014/main" id="{A26A6B14-97E9-FD8F-02D1-FC6278E0AB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 contrast="-20000"/>
          </a:blip>
          <a:srcRect t="31021" b="43961"/>
          <a:stretch/>
        </p:blipFill>
        <p:spPr>
          <a:xfrm>
            <a:off x="0" y="0"/>
            <a:ext cx="12192000" cy="1715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50DD6-C90E-9D48-A11B-A3DD029BC54C}"/>
              </a:ext>
            </a:extLst>
          </p:cNvPr>
          <p:cNvSpPr txBox="1">
            <a:spLocks/>
          </p:cNvSpPr>
          <p:nvPr/>
        </p:nvSpPr>
        <p:spPr>
          <a:xfrm>
            <a:off x="236312" y="173505"/>
            <a:ext cx="118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8451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AFD7934-6616-D419-67A4-9D7FDB4C3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0"/>
            <a:ext cx="12192000" cy="1715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89920-2137-5962-081E-B4E310BF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5" y="244809"/>
            <a:ext cx="10515600" cy="1325563"/>
          </a:xfrm>
        </p:spPr>
        <p:txBody>
          <a:bodyPr>
            <a:normAutofit/>
          </a:bodyPr>
          <a:lstStyle/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A Good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559E4-3C60-C1BA-1881-242853432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507" y="1926032"/>
            <a:ext cx="9333390" cy="42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4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612B7732-C575-B5A6-5B82-E3F1A4A8E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5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89920-2137-5962-081E-B4E310BF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33" y="498033"/>
            <a:ext cx="10515600" cy="5975016"/>
          </a:xfrm>
        </p:spPr>
        <p:txBody>
          <a:bodyPr>
            <a:noAutofit/>
          </a:bodyPr>
          <a:lstStyle/>
          <a:p>
            <a:pPr algn="ctr"/>
            <a:r>
              <a:rPr lang="en" sz="15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497E"/>
                </a:solidFill>
              </a:rPr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>
                <a:solidFill>
                  <a:srgbClr val="00497E"/>
                </a:solidFill>
              </a:rPr>
              <a:t>Interação Humano-Computador | Universidade de Aveiro</a:t>
            </a:r>
            <a:endParaRPr lang="en-US" dirty="0">
              <a:solidFill>
                <a:srgbClr val="00497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>
                <a:solidFill>
                  <a:srgbClr val="00497E"/>
                </a:solidFill>
              </a:rPr>
              <a:t>21</a:t>
            </a:fld>
            <a:endParaRPr lang="en-US">
              <a:solidFill>
                <a:srgbClr val="0049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6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AFD7934-6616-D419-67A4-9D7FDB4C3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0"/>
            <a:ext cx="12192000" cy="17157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95163EB-569B-7161-23F3-4BD16C31D36E}"/>
              </a:ext>
            </a:extLst>
          </p:cNvPr>
          <p:cNvSpPr txBox="1">
            <a:spLocks/>
          </p:cNvSpPr>
          <p:nvPr/>
        </p:nvSpPr>
        <p:spPr>
          <a:xfrm>
            <a:off x="1014129" y="1871078"/>
            <a:ext cx="39984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3200" b="1">
                <a:solidFill>
                  <a:srgbClr val="00497E"/>
                </a:solidFill>
                <a:latin typeface="Times New Roman"/>
                <a:cs typeface="Times New Roman"/>
              </a:rPr>
              <a:t>Yale School of Art: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3815E9-8929-FB56-A846-AE0D497C1D5E}"/>
              </a:ext>
            </a:extLst>
          </p:cNvPr>
          <p:cNvSpPr txBox="1">
            <a:spLocks/>
          </p:cNvSpPr>
          <p:nvPr/>
        </p:nvSpPr>
        <p:spPr>
          <a:xfrm>
            <a:off x="409073" y="3194551"/>
            <a:ext cx="5803230" cy="233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/>
              <a:buChar char="•"/>
            </a:pPr>
            <a:r>
              <a:rPr lang="en" sz="2400" b="1">
                <a:solidFill>
                  <a:srgbClr val="00497E"/>
                </a:solidFill>
                <a:cs typeface="Times New Roman"/>
              </a:rPr>
              <a:t>Graduate school</a:t>
            </a:r>
            <a:r>
              <a:rPr lang="en" sz="2400">
                <a:solidFill>
                  <a:srgbClr val="00497E"/>
                </a:solidFill>
                <a:cs typeface="Times New Roman"/>
              </a:rPr>
              <a:t> website</a:t>
            </a:r>
          </a:p>
          <a:p>
            <a:endParaRPr lang="en" sz="2400" b="1">
              <a:solidFill>
                <a:srgbClr val="00497E"/>
              </a:solidFill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" sz="2400" b="1">
                <a:solidFill>
                  <a:srgbClr val="00497E"/>
                </a:solidFill>
                <a:cs typeface="Times New Roman"/>
              </a:rPr>
              <a:t>Event &amp; News</a:t>
            </a:r>
            <a:r>
              <a:rPr lang="en" sz="2400">
                <a:solidFill>
                  <a:srgbClr val="00497E"/>
                </a:solidFill>
                <a:cs typeface="Times New Roman"/>
              </a:rPr>
              <a:t> publication platform</a:t>
            </a:r>
          </a:p>
          <a:p>
            <a:pPr marL="457200" indent="-457200">
              <a:buFont typeface="Arial"/>
              <a:buChar char="•"/>
            </a:pPr>
            <a:endParaRPr lang="en" sz="2800">
              <a:solidFill>
                <a:srgbClr val="00497E"/>
              </a:solidFill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" sz="2400" b="1">
                <a:solidFill>
                  <a:srgbClr val="00497E"/>
                </a:solidFill>
                <a:cs typeface="Times New Roman"/>
              </a:rPr>
              <a:t>General</a:t>
            </a:r>
            <a:r>
              <a:rPr lang="en" sz="2400">
                <a:solidFill>
                  <a:srgbClr val="00497E"/>
                </a:solidFill>
                <a:cs typeface="Times New Roman"/>
              </a:rPr>
              <a:t> institutional </a:t>
            </a:r>
            <a:r>
              <a:rPr lang="en" sz="2400" b="1">
                <a:solidFill>
                  <a:srgbClr val="00497E"/>
                </a:solidFill>
                <a:cs typeface="Times New Roman"/>
              </a:rPr>
              <a:t>information</a:t>
            </a:r>
          </a:p>
          <a:p>
            <a:pPr marL="457200" indent="-457200">
              <a:buFont typeface="Arial"/>
              <a:buChar char="•"/>
            </a:pPr>
            <a:endParaRPr lang="en" sz="2400" b="1">
              <a:solidFill>
                <a:srgbClr val="00497E"/>
              </a:solidFill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" sz="2400" b="1">
                <a:solidFill>
                  <a:srgbClr val="00497E"/>
                </a:solidFill>
                <a:cs typeface="Times New Roman"/>
              </a:rPr>
              <a:t>Any student or staff can edit</a:t>
            </a:r>
          </a:p>
        </p:txBody>
      </p:sp>
      <p:pic>
        <p:nvPicPr>
          <p:cNvPr id="3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832E27C-B0C2-5400-11D4-789FC1405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180" y="1677774"/>
            <a:ext cx="5679687" cy="468262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46DFD8-59F8-012D-E99E-ADD6FA17B5CC}"/>
              </a:ext>
            </a:extLst>
          </p:cNvPr>
          <p:cNvSpPr txBox="1">
            <a:spLocks/>
          </p:cNvSpPr>
          <p:nvPr/>
        </p:nvSpPr>
        <p:spPr>
          <a:xfrm>
            <a:off x="236312" y="173505"/>
            <a:ext cx="118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pic>
        <p:nvPicPr>
          <p:cNvPr id="2" name="Picture 4" descr="Yale School of Art - Wikipedia">
            <a:extLst>
              <a:ext uri="{FF2B5EF4-FFF2-40B4-BE49-F238E27FC236}">
                <a16:creationId xmlns:a16="http://schemas.microsoft.com/office/drawing/2014/main" id="{71C7331B-3372-B0A9-698F-474EE16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6" y="2291244"/>
            <a:ext cx="428162" cy="47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5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AFD7934-6616-D419-67A4-9D7FDB4C3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0"/>
            <a:ext cx="12192000" cy="17157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7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5D625E00-8E1D-2314-2BEB-0A54144CB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219" y="1713082"/>
            <a:ext cx="5226754" cy="4728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B557275-539F-1C84-029D-4A1EC1464225}"/>
              </a:ext>
            </a:extLst>
          </p:cNvPr>
          <p:cNvSpPr txBox="1">
            <a:spLocks/>
          </p:cNvSpPr>
          <p:nvPr/>
        </p:nvSpPr>
        <p:spPr>
          <a:xfrm>
            <a:off x="409073" y="3194551"/>
            <a:ext cx="5803230" cy="233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rabicPeriod"/>
            </a:pPr>
            <a:r>
              <a:rPr lang="en" sz="2400">
                <a:solidFill>
                  <a:srgbClr val="00497E"/>
                </a:solidFill>
                <a:cs typeface="Times New Roman"/>
              </a:rPr>
              <a:t>A good alternative</a:t>
            </a:r>
          </a:p>
          <a:p>
            <a:pPr marL="457200" indent="-457200">
              <a:buAutoNum type="arabicPeriod"/>
            </a:pPr>
            <a:r>
              <a:rPr lang="en" sz="2400">
                <a:solidFill>
                  <a:srgbClr val="00497E"/>
                </a:solidFill>
                <a:cs typeface="Times New Roman"/>
              </a:rPr>
              <a:t>#2 on Graphics Design</a:t>
            </a:r>
          </a:p>
          <a:p>
            <a:pPr marL="457200" indent="-457200">
              <a:buAutoNum type="arabicPeriod"/>
            </a:pPr>
            <a:r>
              <a:rPr lang="en" sz="2400" b="1">
                <a:solidFill>
                  <a:srgbClr val="00497E"/>
                </a:solidFill>
                <a:cs typeface="Times New Roman"/>
              </a:rPr>
              <a:t>Artistic</a:t>
            </a:r>
            <a:r>
              <a:rPr lang="en" sz="2400">
                <a:solidFill>
                  <a:srgbClr val="00497E"/>
                </a:solidFill>
                <a:cs typeface="Times New Roman"/>
              </a:rPr>
              <a:t> expression Vs </a:t>
            </a:r>
            <a:r>
              <a:rPr lang="en" sz="2400" b="1">
                <a:solidFill>
                  <a:srgbClr val="00497E"/>
                </a:solidFill>
                <a:cs typeface="Times New Roman"/>
              </a:rPr>
              <a:t>Usability</a:t>
            </a:r>
          </a:p>
          <a:p>
            <a:pPr marL="457200" indent="-457200">
              <a:buAutoNum type="arabicPeriod"/>
            </a:pPr>
            <a:r>
              <a:rPr lang="en" sz="2400">
                <a:solidFill>
                  <a:srgbClr val="00497E"/>
                </a:solidFill>
                <a:cs typeface="Times New Roman"/>
              </a:rPr>
              <a:t>A </a:t>
            </a:r>
            <a:r>
              <a:rPr lang="en" sz="2400" b="1">
                <a:solidFill>
                  <a:srgbClr val="00497E"/>
                </a:solidFill>
                <a:cs typeface="Times New Roman"/>
              </a:rPr>
              <a:t>well-known</a:t>
            </a:r>
            <a:r>
              <a:rPr lang="en" sz="2400">
                <a:solidFill>
                  <a:srgbClr val="00497E"/>
                </a:solidFill>
                <a:cs typeface="Times New Roman"/>
              </a:rPr>
              <a:t> good, bad example</a:t>
            </a:r>
          </a:p>
          <a:p>
            <a:pPr marL="457200" indent="-457200">
              <a:buAutoNum type="arabicPeriod"/>
            </a:pPr>
            <a:endParaRPr lang="en" sz="2400">
              <a:solidFill>
                <a:srgbClr val="00497E"/>
              </a:solidFill>
              <a:latin typeface="Times New Roman"/>
              <a:cs typeface="Times New Roman"/>
            </a:endParaRPr>
          </a:p>
          <a:p>
            <a:pPr marL="457200" indent="-457200">
              <a:buAutoNum type="arabicPeriod"/>
            </a:pPr>
            <a:endParaRPr lang="en" sz="2400">
              <a:solidFill>
                <a:srgbClr val="00497E"/>
              </a:solidFill>
              <a:latin typeface="Times New Roman"/>
              <a:cs typeface="Times New Roman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8AA9859-5613-011C-D5AC-1AAB00A70439}"/>
              </a:ext>
            </a:extLst>
          </p:cNvPr>
          <p:cNvSpPr txBox="1">
            <a:spLocks/>
          </p:cNvSpPr>
          <p:nvPr/>
        </p:nvSpPr>
        <p:spPr>
          <a:xfrm>
            <a:off x="236312" y="173505"/>
            <a:ext cx="118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Why this choice?</a:t>
            </a:r>
          </a:p>
        </p:txBody>
      </p:sp>
    </p:spTree>
    <p:extLst>
      <p:ext uri="{BB962C8B-B14F-4D97-AF65-F5344CB8AC3E}">
        <p14:creationId xmlns:p14="http://schemas.microsoft.com/office/powerpoint/2010/main" val="339008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playback">
            <a:hlinkClick r:id="" action="ppaction://media"/>
            <a:extLst>
              <a:ext uri="{FF2B5EF4-FFF2-40B4-BE49-F238E27FC236}">
                <a16:creationId xmlns:a16="http://schemas.microsoft.com/office/drawing/2014/main" id="{A1408681-4582-A07A-3D3D-D9E7DF32F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278"/>
            <a:ext cx="12192000" cy="17157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3815E9-8929-FB56-A846-AE0D497C1D5E}"/>
              </a:ext>
            </a:extLst>
          </p:cNvPr>
          <p:cNvSpPr txBox="1">
            <a:spLocks/>
          </p:cNvSpPr>
          <p:nvPr/>
        </p:nvSpPr>
        <p:spPr>
          <a:xfrm>
            <a:off x="158190" y="2555447"/>
            <a:ext cx="5803230" cy="23811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4000">
                <a:solidFill>
                  <a:srgbClr val="00497E"/>
                </a:solidFill>
                <a:cs typeface="Times New Roman"/>
              </a:rPr>
              <a:t>Heuristic Evaluation</a:t>
            </a:r>
          </a:p>
          <a:p>
            <a:pPr algn="ctr"/>
            <a:r>
              <a:rPr lang="en" sz="2500">
                <a:solidFill>
                  <a:srgbClr val="00497E"/>
                </a:solidFill>
                <a:cs typeface="Times New Roman"/>
              </a:rPr>
              <a:t>(</a:t>
            </a:r>
            <a:r>
              <a:rPr lang="en" sz="2500" b="1">
                <a:solidFill>
                  <a:srgbClr val="00497E"/>
                </a:solidFill>
                <a:cs typeface="Times New Roman"/>
              </a:rPr>
              <a:t>Independent</a:t>
            </a:r>
            <a:r>
              <a:rPr lang="en" sz="2500">
                <a:solidFill>
                  <a:srgbClr val="00497E"/>
                </a:solidFill>
                <a:cs typeface="Times New Roman"/>
              </a:rPr>
              <a:t> evaluators to </a:t>
            </a:r>
            <a:r>
              <a:rPr lang="en" sz="2500" b="1">
                <a:solidFill>
                  <a:srgbClr val="00497E"/>
                </a:solidFill>
                <a:cs typeface="Times New Roman"/>
              </a:rPr>
              <a:t>prevent bias</a:t>
            </a:r>
            <a:r>
              <a:rPr lang="en" sz="2500">
                <a:solidFill>
                  <a:srgbClr val="00497E"/>
                </a:solidFill>
                <a:cs typeface="Times New Roman"/>
              </a:rPr>
              <a:t>)</a:t>
            </a:r>
          </a:p>
          <a:p>
            <a:pPr marL="457200" indent="-457200" algn="ctr">
              <a:buFont typeface="Arial"/>
              <a:buChar char="•"/>
            </a:pPr>
            <a:endParaRPr lang="en" sz="4000">
              <a:solidFill>
                <a:srgbClr val="00497E"/>
              </a:solidFill>
              <a:cs typeface="Times New Roman"/>
            </a:endParaRPr>
          </a:p>
          <a:p>
            <a:pPr marL="457200" indent="-457200" algn="ctr">
              <a:buFont typeface="Arial"/>
              <a:buChar char="•"/>
            </a:pPr>
            <a:endParaRPr lang="en" sz="4000">
              <a:solidFill>
                <a:srgbClr val="00497E"/>
              </a:solidFill>
              <a:cs typeface="Times New Roman"/>
            </a:endParaRPr>
          </a:p>
          <a:p>
            <a:pPr algn="ctr"/>
            <a:r>
              <a:rPr lang="en" sz="4000">
                <a:solidFill>
                  <a:srgbClr val="00497E"/>
                </a:solidFill>
                <a:cs typeface="Times New Roman"/>
              </a:rPr>
              <a:t>Cognitive Walkthrough</a:t>
            </a:r>
          </a:p>
          <a:p>
            <a:pPr algn="ctr"/>
            <a:r>
              <a:rPr lang="en" sz="2500">
                <a:solidFill>
                  <a:srgbClr val="00497E"/>
                </a:solidFill>
                <a:cs typeface="Times New Roman"/>
              </a:rPr>
              <a:t>(</a:t>
            </a:r>
            <a:r>
              <a:rPr lang="en" sz="2500" b="1">
                <a:solidFill>
                  <a:srgbClr val="00497E"/>
                </a:solidFill>
                <a:cs typeface="Times New Roman"/>
              </a:rPr>
              <a:t>Group</a:t>
            </a:r>
            <a:r>
              <a:rPr lang="en" sz="2500">
                <a:solidFill>
                  <a:srgbClr val="00497E"/>
                </a:solidFill>
                <a:cs typeface="Times New Roman"/>
              </a:rPr>
              <a:t> activity)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978030-76F1-D62B-3967-7D32BF8F3BE4}"/>
              </a:ext>
            </a:extLst>
          </p:cNvPr>
          <p:cNvSpPr txBox="1">
            <a:spLocks/>
          </p:cNvSpPr>
          <p:nvPr/>
        </p:nvSpPr>
        <p:spPr>
          <a:xfrm>
            <a:off x="236312" y="173505"/>
            <a:ext cx="118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Methodology - Analytical</a:t>
            </a:r>
          </a:p>
        </p:txBody>
      </p:sp>
      <p:grpSp>
        <p:nvGrpSpPr>
          <p:cNvPr id="232" name="Google Shape;1690;p35">
            <a:extLst>
              <a:ext uri="{FF2B5EF4-FFF2-40B4-BE49-F238E27FC236}">
                <a16:creationId xmlns:a16="http://schemas.microsoft.com/office/drawing/2014/main" id="{3DCF923A-2E68-1CB1-7AE3-EEA6B65F906E}"/>
              </a:ext>
            </a:extLst>
          </p:cNvPr>
          <p:cNvGrpSpPr/>
          <p:nvPr/>
        </p:nvGrpSpPr>
        <p:grpSpPr>
          <a:xfrm>
            <a:off x="6010260" y="1885299"/>
            <a:ext cx="5343540" cy="4183680"/>
            <a:chOff x="469775" y="238125"/>
            <a:chExt cx="6679425" cy="5229600"/>
          </a:xfrm>
        </p:grpSpPr>
        <p:sp>
          <p:nvSpPr>
            <p:cNvPr id="233" name="Google Shape;1691;p35">
              <a:extLst>
                <a:ext uri="{FF2B5EF4-FFF2-40B4-BE49-F238E27FC236}">
                  <a16:creationId xmlns:a16="http://schemas.microsoft.com/office/drawing/2014/main" id="{1F6670DA-4FF4-A0AB-4C48-EA5D17DB13CF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692;p35">
              <a:extLst>
                <a:ext uri="{FF2B5EF4-FFF2-40B4-BE49-F238E27FC236}">
                  <a16:creationId xmlns:a16="http://schemas.microsoft.com/office/drawing/2014/main" id="{9C27D0C3-1920-CDDF-5824-F199068781FB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rgbClr val="F9F5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693;p35">
              <a:extLst>
                <a:ext uri="{FF2B5EF4-FFF2-40B4-BE49-F238E27FC236}">
                  <a16:creationId xmlns:a16="http://schemas.microsoft.com/office/drawing/2014/main" id="{5AD779A8-FA10-BE7F-D13C-C7B6BB302C3E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694;p35">
              <a:extLst>
                <a:ext uri="{FF2B5EF4-FFF2-40B4-BE49-F238E27FC236}">
                  <a16:creationId xmlns:a16="http://schemas.microsoft.com/office/drawing/2014/main" id="{5C729182-309B-8212-91A5-1775DE204D0F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695;p35">
              <a:extLst>
                <a:ext uri="{FF2B5EF4-FFF2-40B4-BE49-F238E27FC236}">
                  <a16:creationId xmlns:a16="http://schemas.microsoft.com/office/drawing/2014/main" id="{E2E286B3-94D3-558F-32CC-AF91267F40F8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696;p35">
              <a:extLst>
                <a:ext uri="{FF2B5EF4-FFF2-40B4-BE49-F238E27FC236}">
                  <a16:creationId xmlns:a16="http://schemas.microsoft.com/office/drawing/2014/main" id="{535D292F-A551-CD8D-90DE-1E99D7802A03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697;p35">
              <a:extLst>
                <a:ext uri="{FF2B5EF4-FFF2-40B4-BE49-F238E27FC236}">
                  <a16:creationId xmlns:a16="http://schemas.microsoft.com/office/drawing/2014/main" id="{49802B2F-6CE1-2421-B676-D323155132EB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698;p35">
              <a:extLst>
                <a:ext uri="{FF2B5EF4-FFF2-40B4-BE49-F238E27FC236}">
                  <a16:creationId xmlns:a16="http://schemas.microsoft.com/office/drawing/2014/main" id="{777E028F-5D00-E510-6E70-43DD5CB9C581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699;p35">
              <a:extLst>
                <a:ext uri="{FF2B5EF4-FFF2-40B4-BE49-F238E27FC236}">
                  <a16:creationId xmlns:a16="http://schemas.microsoft.com/office/drawing/2014/main" id="{7183764B-9DC4-01A4-3764-07805B19D41B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700;p35">
              <a:extLst>
                <a:ext uri="{FF2B5EF4-FFF2-40B4-BE49-F238E27FC236}">
                  <a16:creationId xmlns:a16="http://schemas.microsoft.com/office/drawing/2014/main" id="{8F95D982-9EEA-D385-09D1-798D90BA647D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01;p35">
              <a:extLst>
                <a:ext uri="{FF2B5EF4-FFF2-40B4-BE49-F238E27FC236}">
                  <a16:creationId xmlns:a16="http://schemas.microsoft.com/office/drawing/2014/main" id="{4B2C47C0-20E6-9FB8-A17C-B8794DFE485E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02;p35">
              <a:extLst>
                <a:ext uri="{FF2B5EF4-FFF2-40B4-BE49-F238E27FC236}">
                  <a16:creationId xmlns:a16="http://schemas.microsoft.com/office/drawing/2014/main" id="{12FBE48D-9C42-0144-A803-4E649199F57D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03;p35">
              <a:extLst>
                <a:ext uri="{FF2B5EF4-FFF2-40B4-BE49-F238E27FC236}">
                  <a16:creationId xmlns:a16="http://schemas.microsoft.com/office/drawing/2014/main" id="{D1343DF6-A335-3B25-81FD-0026D9BAF6D9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04;p35">
              <a:extLst>
                <a:ext uri="{FF2B5EF4-FFF2-40B4-BE49-F238E27FC236}">
                  <a16:creationId xmlns:a16="http://schemas.microsoft.com/office/drawing/2014/main" id="{940F7A82-A8EF-5558-91E4-44B8D11B1176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05;p35">
              <a:extLst>
                <a:ext uri="{FF2B5EF4-FFF2-40B4-BE49-F238E27FC236}">
                  <a16:creationId xmlns:a16="http://schemas.microsoft.com/office/drawing/2014/main" id="{CB9B57EE-5570-C763-765E-D579F2A5ACD7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06;p35">
              <a:extLst>
                <a:ext uri="{FF2B5EF4-FFF2-40B4-BE49-F238E27FC236}">
                  <a16:creationId xmlns:a16="http://schemas.microsoft.com/office/drawing/2014/main" id="{943A28D5-4477-3D1D-8A86-28F6F8D36791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07;p35">
              <a:extLst>
                <a:ext uri="{FF2B5EF4-FFF2-40B4-BE49-F238E27FC236}">
                  <a16:creationId xmlns:a16="http://schemas.microsoft.com/office/drawing/2014/main" id="{05C66472-3FE7-3595-2839-FC75026B884C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708;p35">
              <a:extLst>
                <a:ext uri="{FF2B5EF4-FFF2-40B4-BE49-F238E27FC236}">
                  <a16:creationId xmlns:a16="http://schemas.microsoft.com/office/drawing/2014/main" id="{E72859AB-1A32-2336-1A41-99B34969F8AF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709;p35">
              <a:extLst>
                <a:ext uri="{FF2B5EF4-FFF2-40B4-BE49-F238E27FC236}">
                  <a16:creationId xmlns:a16="http://schemas.microsoft.com/office/drawing/2014/main" id="{693F0192-F393-2E4E-451A-AABACE4146D1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10;p35">
              <a:extLst>
                <a:ext uri="{FF2B5EF4-FFF2-40B4-BE49-F238E27FC236}">
                  <a16:creationId xmlns:a16="http://schemas.microsoft.com/office/drawing/2014/main" id="{AAE54223-01F0-8276-487A-B9ABCA810915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11;p35">
              <a:extLst>
                <a:ext uri="{FF2B5EF4-FFF2-40B4-BE49-F238E27FC236}">
                  <a16:creationId xmlns:a16="http://schemas.microsoft.com/office/drawing/2014/main" id="{FC9907D2-F39A-8B76-D634-16BE03F3FBAD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712;p35">
              <a:extLst>
                <a:ext uri="{FF2B5EF4-FFF2-40B4-BE49-F238E27FC236}">
                  <a16:creationId xmlns:a16="http://schemas.microsoft.com/office/drawing/2014/main" id="{904AE96F-EC82-EAC8-5354-AA803C9887C6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713;p35">
              <a:extLst>
                <a:ext uri="{FF2B5EF4-FFF2-40B4-BE49-F238E27FC236}">
                  <a16:creationId xmlns:a16="http://schemas.microsoft.com/office/drawing/2014/main" id="{0B03A996-FE67-E4C3-A4C4-F60761524AE5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14;p35">
              <a:extLst>
                <a:ext uri="{FF2B5EF4-FFF2-40B4-BE49-F238E27FC236}">
                  <a16:creationId xmlns:a16="http://schemas.microsoft.com/office/drawing/2014/main" id="{AFE3D3C8-E0E0-5524-6ADC-2196A6ECD170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15;p35">
              <a:extLst>
                <a:ext uri="{FF2B5EF4-FFF2-40B4-BE49-F238E27FC236}">
                  <a16:creationId xmlns:a16="http://schemas.microsoft.com/office/drawing/2014/main" id="{25EC9921-BE92-2ADC-0A6A-D513A1F5FCE1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16;p35">
              <a:extLst>
                <a:ext uri="{FF2B5EF4-FFF2-40B4-BE49-F238E27FC236}">
                  <a16:creationId xmlns:a16="http://schemas.microsoft.com/office/drawing/2014/main" id="{288E71D8-CAB2-58EF-E65C-FEB2ADD46C38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717;p35">
              <a:extLst>
                <a:ext uri="{FF2B5EF4-FFF2-40B4-BE49-F238E27FC236}">
                  <a16:creationId xmlns:a16="http://schemas.microsoft.com/office/drawing/2014/main" id="{F1334104-7FD9-30A8-1F9A-3ED2D386BA99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718;p35">
              <a:extLst>
                <a:ext uri="{FF2B5EF4-FFF2-40B4-BE49-F238E27FC236}">
                  <a16:creationId xmlns:a16="http://schemas.microsoft.com/office/drawing/2014/main" id="{69EE47BD-965B-202C-12BD-FF8157361AFC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719;p35">
              <a:extLst>
                <a:ext uri="{FF2B5EF4-FFF2-40B4-BE49-F238E27FC236}">
                  <a16:creationId xmlns:a16="http://schemas.microsoft.com/office/drawing/2014/main" id="{9B9DEED0-1FB4-1A39-E5A7-0DBD5CE3D152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720;p35">
              <a:extLst>
                <a:ext uri="{FF2B5EF4-FFF2-40B4-BE49-F238E27FC236}">
                  <a16:creationId xmlns:a16="http://schemas.microsoft.com/office/drawing/2014/main" id="{E2BD49E9-D286-9A0D-66EF-5FF1F3A51AEB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721;p35">
              <a:extLst>
                <a:ext uri="{FF2B5EF4-FFF2-40B4-BE49-F238E27FC236}">
                  <a16:creationId xmlns:a16="http://schemas.microsoft.com/office/drawing/2014/main" id="{10F71F5C-9A00-9643-5D15-18032E640686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722;p35">
              <a:extLst>
                <a:ext uri="{FF2B5EF4-FFF2-40B4-BE49-F238E27FC236}">
                  <a16:creationId xmlns:a16="http://schemas.microsoft.com/office/drawing/2014/main" id="{01E4AA57-645D-6FD4-84E0-C9B37BA0E4BB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723;p35">
              <a:extLst>
                <a:ext uri="{FF2B5EF4-FFF2-40B4-BE49-F238E27FC236}">
                  <a16:creationId xmlns:a16="http://schemas.microsoft.com/office/drawing/2014/main" id="{F8012E72-BBCE-615A-588B-2920865B823E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724;p35">
              <a:extLst>
                <a:ext uri="{FF2B5EF4-FFF2-40B4-BE49-F238E27FC236}">
                  <a16:creationId xmlns:a16="http://schemas.microsoft.com/office/drawing/2014/main" id="{78B67706-4402-72C2-5CDB-352DD2A5A9EF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725;p35">
              <a:extLst>
                <a:ext uri="{FF2B5EF4-FFF2-40B4-BE49-F238E27FC236}">
                  <a16:creationId xmlns:a16="http://schemas.microsoft.com/office/drawing/2014/main" id="{D036A3AB-55C0-7CA3-E73F-F270FE10BF2F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26;p35">
              <a:extLst>
                <a:ext uri="{FF2B5EF4-FFF2-40B4-BE49-F238E27FC236}">
                  <a16:creationId xmlns:a16="http://schemas.microsoft.com/office/drawing/2014/main" id="{9C395202-EF9A-7AA2-76D8-61AAFAEEF93B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727;p35">
              <a:extLst>
                <a:ext uri="{FF2B5EF4-FFF2-40B4-BE49-F238E27FC236}">
                  <a16:creationId xmlns:a16="http://schemas.microsoft.com/office/drawing/2014/main" id="{45298B8C-B3E0-80AB-0CD9-3630DAD2130D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728;p35">
              <a:extLst>
                <a:ext uri="{FF2B5EF4-FFF2-40B4-BE49-F238E27FC236}">
                  <a16:creationId xmlns:a16="http://schemas.microsoft.com/office/drawing/2014/main" id="{BB3E6CDC-E9AC-1D91-F551-30F03AF6E450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729;p35">
              <a:extLst>
                <a:ext uri="{FF2B5EF4-FFF2-40B4-BE49-F238E27FC236}">
                  <a16:creationId xmlns:a16="http://schemas.microsoft.com/office/drawing/2014/main" id="{743EDAB6-75F4-9F0C-E832-7F00149986FE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730;p35">
              <a:extLst>
                <a:ext uri="{FF2B5EF4-FFF2-40B4-BE49-F238E27FC236}">
                  <a16:creationId xmlns:a16="http://schemas.microsoft.com/office/drawing/2014/main" id="{2FCD5BAC-91E0-5989-2078-A9164E28D540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731;p35">
              <a:extLst>
                <a:ext uri="{FF2B5EF4-FFF2-40B4-BE49-F238E27FC236}">
                  <a16:creationId xmlns:a16="http://schemas.microsoft.com/office/drawing/2014/main" id="{201C0632-CF38-006C-77BC-947BA030EF0E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732;p35">
              <a:extLst>
                <a:ext uri="{FF2B5EF4-FFF2-40B4-BE49-F238E27FC236}">
                  <a16:creationId xmlns:a16="http://schemas.microsoft.com/office/drawing/2014/main" id="{4B321096-DFBF-82F2-53C5-2D17EBF5360F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33;p35">
              <a:extLst>
                <a:ext uri="{FF2B5EF4-FFF2-40B4-BE49-F238E27FC236}">
                  <a16:creationId xmlns:a16="http://schemas.microsoft.com/office/drawing/2014/main" id="{D4DA36F0-3B17-E0E3-D62D-CD0195354748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734;p35">
              <a:extLst>
                <a:ext uri="{FF2B5EF4-FFF2-40B4-BE49-F238E27FC236}">
                  <a16:creationId xmlns:a16="http://schemas.microsoft.com/office/drawing/2014/main" id="{A29C728F-667E-0F94-6A6F-D784E6B06F54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735;p35">
              <a:extLst>
                <a:ext uri="{FF2B5EF4-FFF2-40B4-BE49-F238E27FC236}">
                  <a16:creationId xmlns:a16="http://schemas.microsoft.com/office/drawing/2014/main" id="{9F50F306-2C9A-5776-46D9-3F7741FC5E1A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736;p35">
              <a:extLst>
                <a:ext uri="{FF2B5EF4-FFF2-40B4-BE49-F238E27FC236}">
                  <a16:creationId xmlns:a16="http://schemas.microsoft.com/office/drawing/2014/main" id="{BA879A68-D814-80C2-ED9A-8283FB272319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737;p35">
              <a:extLst>
                <a:ext uri="{FF2B5EF4-FFF2-40B4-BE49-F238E27FC236}">
                  <a16:creationId xmlns:a16="http://schemas.microsoft.com/office/drawing/2014/main" id="{2DC436CD-0B96-773B-888A-F2F280E81F70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738;p35">
              <a:extLst>
                <a:ext uri="{FF2B5EF4-FFF2-40B4-BE49-F238E27FC236}">
                  <a16:creationId xmlns:a16="http://schemas.microsoft.com/office/drawing/2014/main" id="{E011C056-43CF-5BDE-8018-B88E5BE5FE05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739;p35">
              <a:extLst>
                <a:ext uri="{FF2B5EF4-FFF2-40B4-BE49-F238E27FC236}">
                  <a16:creationId xmlns:a16="http://schemas.microsoft.com/office/drawing/2014/main" id="{F0449A73-CF54-0CC8-E3B3-C31A2D6A195D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740;p35">
              <a:extLst>
                <a:ext uri="{FF2B5EF4-FFF2-40B4-BE49-F238E27FC236}">
                  <a16:creationId xmlns:a16="http://schemas.microsoft.com/office/drawing/2014/main" id="{DB8F2162-34E1-EF72-C1A1-DE1DF707BF0E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741;p35">
              <a:extLst>
                <a:ext uri="{FF2B5EF4-FFF2-40B4-BE49-F238E27FC236}">
                  <a16:creationId xmlns:a16="http://schemas.microsoft.com/office/drawing/2014/main" id="{F68360BE-8325-825A-1D61-ACBB61423188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742;p35">
              <a:extLst>
                <a:ext uri="{FF2B5EF4-FFF2-40B4-BE49-F238E27FC236}">
                  <a16:creationId xmlns:a16="http://schemas.microsoft.com/office/drawing/2014/main" id="{0CCFA8BC-1D28-CA21-4DE8-7EF818786CFF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743;p35">
              <a:extLst>
                <a:ext uri="{FF2B5EF4-FFF2-40B4-BE49-F238E27FC236}">
                  <a16:creationId xmlns:a16="http://schemas.microsoft.com/office/drawing/2014/main" id="{68938851-511E-801D-A14C-1E2308BB5BC9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744;p35">
              <a:extLst>
                <a:ext uri="{FF2B5EF4-FFF2-40B4-BE49-F238E27FC236}">
                  <a16:creationId xmlns:a16="http://schemas.microsoft.com/office/drawing/2014/main" id="{1C172F9D-D3A5-5100-60E0-C8E81B9DD264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745;p35">
              <a:extLst>
                <a:ext uri="{FF2B5EF4-FFF2-40B4-BE49-F238E27FC236}">
                  <a16:creationId xmlns:a16="http://schemas.microsoft.com/office/drawing/2014/main" id="{BF83F721-940D-F168-1619-65EC5A5DA02C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746;p35">
              <a:extLst>
                <a:ext uri="{FF2B5EF4-FFF2-40B4-BE49-F238E27FC236}">
                  <a16:creationId xmlns:a16="http://schemas.microsoft.com/office/drawing/2014/main" id="{E59A5A3F-40BB-9653-14AB-436EBFFFC141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747;p35">
              <a:extLst>
                <a:ext uri="{FF2B5EF4-FFF2-40B4-BE49-F238E27FC236}">
                  <a16:creationId xmlns:a16="http://schemas.microsoft.com/office/drawing/2014/main" id="{FBC9D973-59A8-0AF8-6265-EC5AB66114B2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748;p35">
              <a:extLst>
                <a:ext uri="{FF2B5EF4-FFF2-40B4-BE49-F238E27FC236}">
                  <a16:creationId xmlns:a16="http://schemas.microsoft.com/office/drawing/2014/main" id="{8C2FC3ED-2C26-CE3F-6163-3680994977B0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749;p35">
              <a:extLst>
                <a:ext uri="{FF2B5EF4-FFF2-40B4-BE49-F238E27FC236}">
                  <a16:creationId xmlns:a16="http://schemas.microsoft.com/office/drawing/2014/main" id="{C493EF07-732C-9E3F-6AF3-221260993A50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750;p35">
              <a:extLst>
                <a:ext uri="{FF2B5EF4-FFF2-40B4-BE49-F238E27FC236}">
                  <a16:creationId xmlns:a16="http://schemas.microsoft.com/office/drawing/2014/main" id="{32646765-63ED-948E-8494-94AECA08F983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751;p35">
              <a:extLst>
                <a:ext uri="{FF2B5EF4-FFF2-40B4-BE49-F238E27FC236}">
                  <a16:creationId xmlns:a16="http://schemas.microsoft.com/office/drawing/2014/main" id="{3A78DA1C-C2BB-CBBD-D420-F0D9116B05BD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752;p35">
              <a:extLst>
                <a:ext uri="{FF2B5EF4-FFF2-40B4-BE49-F238E27FC236}">
                  <a16:creationId xmlns:a16="http://schemas.microsoft.com/office/drawing/2014/main" id="{EE2DBF41-1C8C-78C3-1BB8-C495E753731E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753;p35">
              <a:extLst>
                <a:ext uri="{FF2B5EF4-FFF2-40B4-BE49-F238E27FC236}">
                  <a16:creationId xmlns:a16="http://schemas.microsoft.com/office/drawing/2014/main" id="{BFAEDCF1-8EB7-0EAB-8B77-6A51A8E17FA4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754;p35">
              <a:extLst>
                <a:ext uri="{FF2B5EF4-FFF2-40B4-BE49-F238E27FC236}">
                  <a16:creationId xmlns:a16="http://schemas.microsoft.com/office/drawing/2014/main" id="{B05FD7F5-4142-DEEE-8DFC-C191B0A5AB99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755;p35">
              <a:extLst>
                <a:ext uri="{FF2B5EF4-FFF2-40B4-BE49-F238E27FC236}">
                  <a16:creationId xmlns:a16="http://schemas.microsoft.com/office/drawing/2014/main" id="{22CAD9CB-615D-CD78-86C3-9A0C38AC190D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756;p35">
              <a:extLst>
                <a:ext uri="{FF2B5EF4-FFF2-40B4-BE49-F238E27FC236}">
                  <a16:creationId xmlns:a16="http://schemas.microsoft.com/office/drawing/2014/main" id="{DC4ECAF9-0959-F317-8982-20AE5B48BF2B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757;p35">
              <a:extLst>
                <a:ext uri="{FF2B5EF4-FFF2-40B4-BE49-F238E27FC236}">
                  <a16:creationId xmlns:a16="http://schemas.microsoft.com/office/drawing/2014/main" id="{04CFCDA6-91CB-4F7A-A259-CD5C509D1E71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758;p35">
              <a:extLst>
                <a:ext uri="{FF2B5EF4-FFF2-40B4-BE49-F238E27FC236}">
                  <a16:creationId xmlns:a16="http://schemas.microsoft.com/office/drawing/2014/main" id="{9A41A927-D87C-22B1-AB24-0A4AE99E88A7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759;p35">
              <a:extLst>
                <a:ext uri="{FF2B5EF4-FFF2-40B4-BE49-F238E27FC236}">
                  <a16:creationId xmlns:a16="http://schemas.microsoft.com/office/drawing/2014/main" id="{33954FF8-2841-82FF-533B-4DFA25B73C18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760;p35">
              <a:extLst>
                <a:ext uri="{FF2B5EF4-FFF2-40B4-BE49-F238E27FC236}">
                  <a16:creationId xmlns:a16="http://schemas.microsoft.com/office/drawing/2014/main" id="{2B0FFBA4-B5BA-3532-20BC-62BC50602E58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761;p35">
              <a:extLst>
                <a:ext uri="{FF2B5EF4-FFF2-40B4-BE49-F238E27FC236}">
                  <a16:creationId xmlns:a16="http://schemas.microsoft.com/office/drawing/2014/main" id="{1F57AC97-A688-0FFA-0B63-8E64C8F5DD95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762;p35">
              <a:extLst>
                <a:ext uri="{FF2B5EF4-FFF2-40B4-BE49-F238E27FC236}">
                  <a16:creationId xmlns:a16="http://schemas.microsoft.com/office/drawing/2014/main" id="{4F32C4E4-3BD0-D7FB-8EB6-25D2CB415541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763;p35">
              <a:extLst>
                <a:ext uri="{FF2B5EF4-FFF2-40B4-BE49-F238E27FC236}">
                  <a16:creationId xmlns:a16="http://schemas.microsoft.com/office/drawing/2014/main" id="{5ED4FD38-4564-E4F3-A4D2-8540D04C3A23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764;p35">
              <a:extLst>
                <a:ext uri="{FF2B5EF4-FFF2-40B4-BE49-F238E27FC236}">
                  <a16:creationId xmlns:a16="http://schemas.microsoft.com/office/drawing/2014/main" id="{984EE165-9F9B-C149-E153-8DF2CE0CDA35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765;p35">
              <a:extLst>
                <a:ext uri="{FF2B5EF4-FFF2-40B4-BE49-F238E27FC236}">
                  <a16:creationId xmlns:a16="http://schemas.microsoft.com/office/drawing/2014/main" id="{63EB18AD-6D2D-7F69-D8BA-A17FC60C7009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766;p35">
              <a:extLst>
                <a:ext uri="{FF2B5EF4-FFF2-40B4-BE49-F238E27FC236}">
                  <a16:creationId xmlns:a16="http://schemas.microsoft.com/office/drawing/2014/main" id="{31ACF9F3-8C20-4C56-843F-EF35E649AE3C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767;p35">
              <a:extLst>
                <a:ext uri="{FF2B5EF4-FFF2-40B4-BE49-F238E27FC236}">
                  <a16:creationId xmlns:a16="http://schemas.microsoft.com/office/drawing/2014/main" id="{D129365F-CF71-AED4-5F87-526A181B1CF2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768;p35">
              <a:extLst>
                <a:ext uri="{FF2B5EF4-FFF2-40B4-BE49-F238E27FC236}">
                  <a16:creationId xmlns:a16="http://schemas.microsoft.com/office/drawing/2014/main" id="{D4E5C4DB-1450-3004-C2DC-E089D972672A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769;p35">
              <a:extLst>
                <a:ext uri="{FF2B5EF4-FFF2-40B4-BE49-F238E27FC236}">
                  <a16:creationId xmlns:a16="http://schemas.microsoft.com/office/drawing/2014/main" id="{8F38B6F5-1789-7E3D-AB73-0C4F479918DC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770;p35">
              <a:extLst>
                <a:ext uri="{FF2B5EF4-FFF2-40B4-BE49-F238E27FC236}">
                  <a16:creationId xmlns:a16="http://schemas.microsoft.com/office/drawing/2014/main" id="{690F6737-18B1-C037-2E37-DF58E9F883AE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771;p35">
              <a:extLst>
                <a:ext uri="{FF2B5EF4-FFF2-40B4-BE49-F238E27FC236}">
                  <a16:creationId xmlns:a16="http://schemas.microsoft.com/office/drawing/2014/main" id="{10352544-524B-9E17-B343-3638B9AAF813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772;p35">
              <a:extLst>
                <a:ext uri="{FF2B5EF4-FFF2-40B4-BE49-F238E27FC236}">
                  <a16:creationId xmlns:a16="http://schemas.microsoft.com/office/drawing/2014/main" id="{306BDF7E-66E9-282D-B61B-48C81587C121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773;p35">
              <a:extLst>
                <a:ext uri="{FF2B5EF4-FFF2-40B4-BE49-F238E27FC236}">
                  <a16:creationId xmlns:a16="http://schemas.microsoft.com/office/drawing/2014/main" id="{BE7628DC-E52F-479A-6474-DB626A3E370E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774;p35">
              <a:extLst>
                <a:ext uri="{FF2B5EF4-FFF2-40B4-BE49-F238E27FC236}">
                  <a16:creationId xmlns:a16="http://schemas.microsoft.com/office/drawing/2014/main" id="{3B9E6E6D-D61D-0A2A-CBD1-DF82DCA71363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775;p35">
              <a:extLst>
                <a:ext uri="{FF2B5EF4-FFF2-40B4-BE49-F238E27FC236}">
                  <a16:creationId xmlns:a16="http://schemas.microsoft.com/office/drawing/2014/main" id="{0E5106B3-6FE4-559C-46EC-104D3D817AC5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776;p35">
              <a:extLst>
                <a:ext uri="{FF2B5EF4-FFF2-40B4-BE49-F238E27FC236}">
                  <a16:creationId xmlns:a16="http://schemas.microsoft.com/office/drawing/2014/main" id="{04F71595-7E44-D9A1-C4A1-73F7259F0276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777;p35">
              <a:extLst>
                <a:ext uri="{FF2B5EF4-FFF2-40B4-BE49-F238E27FC236}">
                  <a16:creationId xmlns:a16="http://schemas.microsoft.com/office/drawing/2014/main" id="{6379544D-CEBA-BC5F-B78F-571FF4CDFE84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778;p35">
              <a:extLst>
                <a:ext uri="{FF2B5EF4-FFF2-40B4-BE49-F238E27FC236}">
                  <a16:creationId xmlns:a16="http://schemas.microsoft.com/office/drawing/2014/main" id="{A47097F1-3469-79A6-5DE2-9DC89CE0ACFE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779;p35">
              <a:extLst>
                <a:ext uri="{FF2B5EF4-FFF2-40B4-BE49-F238E27FC236}">
                  <a16:creationId xmlns:a16="http://schemas.microsoft.com/office/drawing/2014/main" id="{6D70ADAF-6B1B-E7A0-F5C7-01BC36348068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780;p35">
              <a:extLst>
                <a:ext uri="{FF2B5EF4-FFF2-40B4-BE49-F238E27FC236}">
                  <a16:creationId xmlns:a16="http://schemas.microsoft.com/office/drawing/2014/main" id="{DBA98EB3-4DC8-5FEB-1166-3DC2A4C49414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781;p35">
              <a:extLst>
                <a:ext uri="{FF2B5EF4-FFF2-40B4-BE49-F238E27FC236}">
                  <a16:creationId xmlns:a16="http://schemas.microsoft.com/office/drawing/2014/main" id="{E9C2D78E-052D-0622-4E56-186D233C274C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782;p35">
              <a:extLst>
                <a:ext uri="{FF2B5EF4-FFF2-40B4-BE49-F238E27FC236}">
                  <a16:creationId xmlns:a16="http://schemas.microsoft.com/office/drawing/2014/main" id="{0695EEF3-F7B5-646C-91C7-1598F87ABE9F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783;p35">
              <a:extLst>
                <a:ext uri="{FF2B5EF4-FFF2-40B4-BE49-F238E27FC236}">
                  <a16:creationId xmlns:a16="http://schemas.microsoft.com/office/drawing/2014/main" id="{CCBDD8DD-1ABE-BE7B-F0AD-86B34E968B00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784;p35">
              <a:extLst>
                <a:ext uri="{FF2B5EF4-FFF2-40B4-BE49-F238E27FC236}">
                  <a16:creationId xmlns:a16="http://schemas.microsoft.com/office/drawing/2014/main" id="{97BF64C6-8C5D-3955-1D94-137C88C571ED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785;p35">
              <a:extLst>
                <a:ext uri="{FF2B5EF4-FFF2-40B4-BE49-F238E27FC236}">
                  <a16:creationId xmlns:a16="http://schemas.microsoft.com/office/drawing/2014/main" id="{91ED7059-9DDD-3B6C-B0F7-60E47D32FAF3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786;p35">
              <a:extLst>
                <a:ext uri="{FF2B5EF4-FFF2-40B4-BE49-F238E27FC236}">
                  <a16:creationId xmlns:a16="http://schemas.microsoft.com/office/drawing/2014/main" id="{B9798137-2D43-F7FE-15B5-F6CF42222D2A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787;p35">
              <a:extLst>
                <a:ext uri="{FF2B5EF4-FFF2-40B4-BE49-F238E27FC236}">
                  <a16:creationId xmlns:a16="http://schemas.microsoft.com/office/drawing/2014/main" id="{309E68FF-FF6D-4AE3-3A23-F869B446F1F3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788;p35">
              <a:extLst>
                <a:ext uri="{FF2B5EF4-FFF2-40B4-BE49-F238E27FC236}">
                  <a16:creationId xmlns:a16="http://schemas.microsoft.com/office/drawing/2014/main" id="{F6BADD82-0327-6CB9-DE22-AAC66B75C643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789;p35">
              <a:extLst>
                <a:ext uri="{FF2B5EF4-FFF2-40B4-BE49-F238E27FC236}">
                  <a16:creationId xmlns:a16="http://schemas.microsoft.com/office/drawing/2014/main" id="{9AD18FA7-DA9B-B22B-14B1-7404620CDAEA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790;p35">
              <a:extLst>
                <a:ext uri="{FF2B5EF4-FFF2-40B4-BE49-F238E27FC236}">
                  <a16:creationId xmlns:a16="http://schemas.microsoft.com/office/drawing/2014/main" id="{F4274969-D356-FF67-433E-D984608E31E5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791;p35">
              <a:extLst>
                <a:ext uri="{FF2B5EF4-FFF2-40B4-BE49-F238E27FC236}">
                  <a16:creationId xmlns:a16="http://schemas.microsoft.com/office/drawing/2014/main" id="{C4A4D83B-256F-4407-1154-8B2EE10971F0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792;p35">
              <a:extLst>
                <a:ext uri="{FF2B5EF4-FFF2-40B4-BE49-F238E27FC236}">
                  <a16:creationId xmlns:a16="http://schemas.microsoft.com/office/drawing/2014/main" id="{ED5439AB-F1A5-1549-7E48-40CDDA0A7BAC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793;p35">
              <a:extLst>
                <a:ext uri="{FF2B5EF4-FFF2-40B4-BE49-F238E27FC236}">
                  <a16:creationId xmlns:a16="http://schemas.microsoft.com/office/drawing/2014/main" id="{DB7AEF99-3CD2-AD9A-4129-5312AE015C49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794;p35">
              <a:extLst>
                <a:ext uri="{FF2B5EF4-FFF2-40B4-BE49-F238E27FC236}">
                  <a16:creationId xmlns:a16="http://schemas.microsoft.com/office/drawing/2014/main" id="{8A90F969-3549-8672-8A93-7D9A3193E94A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795;p35">
              <a:extLst>
                <a:ext uri="{FF2B5EF4-FFF2-40B4-BE49-F238E27FC236}">
                  <a16:creationId xmlns:a16="http://schemas.microsoft.com/office/drawing/2014/main" id="{DA9A0221-6364-82E8-453D-94D995EC817E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796;p35">
              <a:extLst>
                <a:ext uri="{FF2B5EF4-FFF2-40B4-BE49-F238E27FC236}">
                  <a16:creationId xmlns:a16="http://schemas.microsoft.com/office/drawing/2014/main" id="{0B077CF6-AC09-C8E1-60C8-773C074A5F1D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797;p35">
              <a:extLst>
                <a:ext uri="{FF2B5EF4-FFF2-40B4-BE49-F238E27FC236}">
                  <a16:creationId xmlns:a16="http://schemas.microsoft.com/office/drawing/2014/main" id="{AF746860-739E-19B1-D11B-57D91FA263AD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798;p35">
              <a:extLst>
                <a:ext uri="{FF2B5EF4-FFF2-40B4-BE49-F238E27FC236}">
                  <a16:creationId xmlns:a16="http://schemas.microsoft.com/office/drawing/2014/main" id="{9FE87D48-0A82-8327-6208-A9E0E06D52B6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799;p35">
              <a:extLst>
                <a:ext uri="{FF2B5EF4-FFF2-40B4-BE49-F238E27FC236}">
                  <a16:creationId xmlns:a16="http://schemas.microsoft.com/office/drawing/2014/main" id="{001B563C-05FE-80C0-47CE-ECF253DBB95C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800;p35">
              <a:extLst>
                <a:ext uri="{FF2B5EF4-FFF2-40B4-BE49-F238E27FC236}">
                  <a16:creationId xmlns:a16="http://schemas.microsoft.com/office/drawing/2014/main" id="{6CA72F17-AEDC-7872-4129-DFBA649AC863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801;p35">
              <a:extLst>
                <a:ext uri="{FF2B5EF4-FFF2-40B4-BE49-F238E27FC236}">
                  <a16:creationId xmlns:a16="http://schemas.microsoft.com/office/drawing/2014/main" id="{946FC76B-A129-54D1-CA6C-7B95E25A6F11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802;p35">
              <a:extLst>
                <a:ext uri="{FF2B5EF4-FFF2-40B4-BE49-F238E27FC236}">
                  <a16:creationId xmlns:a16="http://schemas.microsoft.com/office/drawing/2014/main" id="{38013F72-B870-7B5F-A07E-C7108BD5580D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803;p35">
              <a:extLst>
                <a:ext uri="{FF2B5EF4-FFF2-40B4-BE49-F238E27FC236}">
                  <a16:creationId xmlns:a16="http://schemas.microsoft.com/office/drawing/2014/main" id="{ED2AF87C-DF7A-C9F9-8BCF-86923C020BC9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804;p35">
              <a:extLst>
                <a:ext uri="{FF2B5EF4-FFF2-40B4-BE49-F238E27FC236}">
                  <a16:creationId xmlns:a16="http://schemas.microsoft.com/office/drawing/2014/main" id="{AADE903B-AB4E-EB6A-C0EA-411FACD0F9DA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805;p35">
              <a:extLst>
                <a:ext uri="{FF2B5EF4-FFF2-40B4-BE49-F238E27FC236}">
                  <a16:creationId xmlns:a16="http://schemas.microsoft.com/office/drawing/2014/main" id="{54A468C3-F614-FB74-19A9-73AE0CFA1057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806;p35">
              <a:extLst>
                <a:ext uri="{FF2B5EF4-FFF2-40B4-BE49-F238E27FC236}">
                  <a16:creationId xmlns:a16="http://schemas.microsoft.com/office/drawing/2014/main" id="{F277870F-51B9-2096-5B48-F58B1B3145F1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807;p35">
              <a:extLst>
                <a:ext uri="{FF2B5EF4-FFF2-40B4-BE49-F238E27FC236}">
                  <a16:creationId xmlns:a16="http://schemas.microsoft.com/office/drawing/2014/main" id="{6DE6CCB5-2F80-93EE-AA2B-677BF6CAFC77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808;p35">
              <a:extLst>
                <a:ext uri="{FF2B5EF4-FFF2-40B4-BE49-F238E27FC236}">
                  <a16:creationId xmlns:a16="http://schemas.microsoft.com/office/drawing/2014/main" id="{6631D79B-F048-F1BC-57ED-0806D44472FD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809;p35">
              <a:extLst>
                <a:ext uri="{FF2B5EF4-FFF2-40B4-BE49-F238E27FC236}">
                  <a16:creationId xmlns:a16="http://schemas.microsoft.com/office/drawing/2014/main" id="{1E265BA1-E8E4-9FB1-8C1A-AAB512AD6766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810;p35">
              <a:extLst>
                <a:ext uri="{FF2B5EF4-FFF2-40B4-BE49-F238E27FC236}">
                  <a16:creationId xmlns:a16="http://schemas.microsoft.com/office/drawing/2014/main" id="{6DB4DB51-38DA-E7CD-1D61-B32EF101B716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811;p35">
              <a:extLst>
                <a:ext uri="{FF2B5EF4-FFF2-40B4-BE49-F238E27FC236}">
                  <a16:creationId xmlns:a16="http://schemas.microsoft.com/office/drawing/2014/main" id="{EAFCAE2A-E6D7-BC20-ACE0-D81E0D718635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812;p35">
              <a:extLst>
                <a:ext uri="{FF2B5EF4-FFF2-40B4-BE49-F238E27FC236}">
                  <a16:creationId xmlns:a16="http://schemas.microsoft.com/office/drawing/2014/main" id="{1CEE24CC-498D-F575-2757-E0F92C4F5BF6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813;p35">
              <a:extLst>
                <a:ext uri="{FF2B5EF4-FFF2-40B4-BE49-F238E27FC236}">
                  <a16:creationId xmlns:a16="http://schemas.microsoft.com/office/drawing/2014/main" id="{7968F970-4CDD-BE3C-C63F-DDABB0785DFE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814;p35">
              <a:extLst>
                <a:ext uri="{FF2B5EF4-FFF2-40B4-BE49-F238E27FC236}">
                  <a16:creationId xmlns:a16="http://schemas.microsoft.com/office/drawing/2014/main" id="{F82B9E9A-63BB-B215-8252-A32A54AF9C51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815;p35">
              <a:extLst>
                <a:ext uri="{FF2B5EF4-FFF2-40B4-BE49-F238E27FC236}">
                  <a16:creationId xmlns:a16="http://schemas.microsoft.com/office/drawing/2014/main" id="{912E2B6E-EEB1-646D-FE55-BFF2387B1F7B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816;p35">
              <a:extLst>
                <a:ext uri="{FF2B5EF4-FFF2-40B4-BE49-F238E27FC236}">
                  <a16:creationId xmlns:a16="http://schemas.microsoft.com/office/drawing/2014/main" id="{5F7728AE-FCB7-FB10-5B18-692AAE2E1A58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817;p35">
              <a:extLst>
                <a:ext uri="{FF2B5EF4-FFF2-40B4-BE49-F238E27FC236}">
                  <a16:creationId xmlns:a16="http://schemas.microsoft.com/office/drawing/2014/main" id="{C5C41FB6-104A-BD93-D941-445ECFC904B5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818;p35">
              <a:extLst>
                <a:ext uri="{FF2B5EF4-FFF2-40B4-BE49-F238E27FC236}">
                  <a16:creationId xmlns:a16="http://schemas.microsoft.com/office/drawing/2014/main" id="{EB72B8C4-FE84-42ED-CD55-0FF14BD603D8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819;p35">
              <a:extLst>
                <a:ext uri="{FF2B5EF4-FFF2-40B4-BE49-F238E27FC236}">
                  <a16:creationId xmlns:a16="http://schemas.microsoft.com/office/drawing/2014/main" id="{5BACE2EA-518D-6EB7-5D9B-0221CCC914CC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820;p35">
              <a:extLst>
                <a:ext uri="{FF2B5EF4-FFF2-40B4-BE49-F238E27FC236}">
                  <a16:creationId xmlns:a16="http://schemas.microsoft.com/office/drawing/2014/main" id="{3B113203-66C1-C57B-9155-7428AD997B6F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821;p35">
              <a:extLst>
                <a:ext uri="{FF2B5EF4-FFF2-40B4-BE49-F238E27FC236}">
                  <a16:creationId xmlns:a16="http://schemas.microsoft.com/office/drawing/2014/main" id="{43944A02-7B6D-B7CF-C9D7-60754B4217C9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822;p35">
              <a:extLst>
                <a:ext uri="{FF2B5EF4-FFF2-40B4-BE49-F238E27FC236}">
                  <a16:creationId xmlns:a16="http://schemas.microsoft.com/office/drawing/2014/main" id="{9800F2FA-4EB5-AA45-E2A7-3D0185558A1C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823;p35">
              <a:extLst>
                <a:ext uri="{FF2B5EF4-FFF2-40B4-BE49-F238E27FC236}">
                  <a16:creationId xmlns:a16="http://schemas.microsoft.com/office/drawing/2014/main" id="{60F59B82-33C5-D44D-1715-FF6E6E48088F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824;p35">
              <a:extLst>
                <a:ext uri="{FF2B5EF4-FFF2-40B4-BE49-F238E27FC236}">
                  <a16:creationId xmlns:a16="http://schemas.microsoft.com/office/drawing/2014/main" id="{6D92C019-32DA-A4B2-6EBD-4D63DB5A2D21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825;p35">
              <a:extLst>
                <a:ext uri="{FF2B5EF4-FFF2-40B4-BE49-F238E27FC236}">
                  <a16:creationId xmlns:a16="http://schemas.microsoft.com/office/drawing/2014/main" id="{07EEAFC4-5D0A-44BD-EC54-02BAB3D4D471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826;p35">
              <a:extLst>
                <a:ext uri="{FF2B5EF4-FFF2-40B4-BE49-F238E27FC236}">
                  <a16:creationId xmlns:a16="http://schemas.microsoft.com/office/drawing/2014/main" id="{E3544FDC-A986-D36C-EACE-62FD0019718D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827;p35">
              <a:extLst>
                <a:ext uri="{FF2B5EF4-FFF2-40B4-BE49-F238E27FC236}">
                  <a16:creationId xmlns:a16="http://schemas.microsoft.com/office/drawing/2014/main" id="{AADB1CA7-D755-2871-EBE2-9288977CA479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828;p35">
              <a:extLst>
                <a:ext uri="{FF2B5EF4-FFF2-40B4-BE49-F238E27FC236}">
                  <a16:creationId xmlns:a16="http://schemas.microsoft.com/office/drawing/2014/main" id="{8B4B5531-2CA3-EB45-649E-F6E9C8B3610B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829;p35">
              <a:extLst>
                <a:ext uri="{FF2B5EF4-FFF2-40B4-BE49-F238E27FC236}">
                  <a16:creationId xmlns:a16="http://schemas.microsoft.com/office/drawing/2014/main" id="{1C973D43-7AF0-5D97-53BC-EC57A18B3F9C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830;p35">
              <a:extLst>
                <a:ext uri="{FF2B5EF4-FFF2-40B4-BE49-F238E27FC236}">
                  <a16:creationId xmlns:a16="http://schemas.microsoft.com/office/drawing/2014/main" id="{AC2D4F6B-47C9-6818-7656-5049ADBE1174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831;p35">
              <a:extLst>
                <a:ext uri="{FF2B5EF4-FFF2-40B4-BE49-F238E27FC236}">
                  <a16:creationId xmlns:a16="http://schemas.microsoft.com/office/drawing/2014/main" id="{8E9F1C5F-A9FD-4A54-3113-4A24BE840BC7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832;p35">
              <a:extLst>
                <a:ext uri="{FF2B5EF4-FFF2-40B4-BE49-F238E27FC236}">
                  <a16:creationId xmlns:a16="http://schemas.microsoft.com/office/drawing/2014/main" id="{3E42F5DC-6341-BB75-76B7-562C9F98ABB2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833;p35">
              <a:extLst>
                <a:ext uri="{FF2B5EF4-FFF2-40B4-BE49-F238E27FC236}">
                  <a16:creationId xmlns:a16="http://schemas.microsoft.com/office/drawing/2014/main" id="{37F4CCC5-CAF7-45B9-B70E-2CCD28FAE7FF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834;p35">
              <a:extLst>
                <a:ext uri="{FF2B5EF4-FFF2-40B4-BE49-F238E27FC236}">
                  <a16:creationId xmlns:a16="http://schemas.microsoft.com/office/drawing/2014/main" id="{72F15691-B6E3-3872-96E3-57AFCBABC319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835;p35">
              <a:extLst>
                <a:ext uri="{FF2B5EF4-FFF2-40B4-BE49-F238E27FC236}">
                  <a16:creationId xmlns:a16="http://schemas.microsoft.com/office/drawing/2014/main" id="{1227163F-58B7-6FB4-0133-D51DB6086A1F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836;p35">
              <a:extLst>
                <a:ext uri="{FF2B5EF4-FFF2-40B4-BE49-F238E27FC236}">
                  <a16:creationId xmlns:a16="http://schemas.microsoft.com/office/drawing/2014/main" id="{91FF355D-5D65-FE82-CBD2-DBD6FE1E4A4A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837;p35">
              <a:extLst>
                <a:ext uri="{FF2B5EF4-FFF2-40B4-BE49-F238E27FC236}">
                  <a16:creationId xmlns:a16="http://schemas.microsoft.com/office/drawing/2014/main" id="{C821FF2B-8880-E24F-8ADD-41ADB02F29E6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838;p35">
              <a:extLst>
                <a:ext uri="{FF2B5EF4-FFF2-40B4-BE49-F238E27FC236}">
                  <a16:creationId xmlns:a16="http://schemas.microsoft.com/office/drawing/2014/main" id="{F397429E-2B07-3FBC-77A8-D3D416B52A89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839;p35">
              <a:extLst>
                <a:ext uri="{FF2B5EF4-FFF2-40B4-BE49-F238E27FC236}">
                  <a16:creationId xmlns:a16="http://schemas.microsoft.com/office/drawing/2014/main" id="{E6A3D029-73BF-E183-4752-010E86585E8D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840;p35">
              <a:extLst>
                <a:ext uri="{FF2B5EF4-FFF2-40B4-BE49-F238E27FC236}">
                  <a16:creationId xmlns:a16="http://schemas.microsoft.com/office/drawing/2014/main" id="{AB904CC9-E32A-CF21-AF3E-06963A5EDABB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841;p35">
              <a:extLst>
                <a:ext uri="{FF2B5EF4-FFF2-40B4-BE49-F238E27FC236}">
                  <a16:creationId xmlns:a16="http://schemas.microsoft.com/office/drawing/2014/main" id="{BB75D329-6438-2E39-E3AE-199A27C12A68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842;p35">
              <a:extLst>
                <a:ext uri="{FF2B5EF4-FFF2-40B4-BE49-F238E27FC236}">
                  <a16:creationId xmlns:a16="http://schemas.microsoft.com/office/drawing/2014/main" id="{8E41DAF2-0FDB-36FE-9551-0F1F62404F24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843;p35">
              <a:extLst>
                <a:ext uri="{FF2B5EF4-FFF2-40B4-BE49-F238E27FC236}">
                  <a16:creationId xmlns:a16="http://schemas.microsoft.com/office/drawing/2014/main" id="{6961F5FB-D921-4889-F858-ED0918B52F9F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844;p35">
              <a:extLst>
                <a:ext uri="{FF2B5EF4-FFF2-40B4-BE49-F238E27FC236}">
                  <a16:creationId xmlns:a16="http://schemas.microsoft.com/office/drawing/2014/main" id="{28B37DA4-4494-D049-AF30-B4DFDB50D527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845;p35">
              <a:extLst>
                <a:ext uri="{FF2B5EF4-FFF2-40B4-BE49-F238E27FC236}">
                  <a16:creationId xmlns:a16="http://schemas.microsoft.com/office/drawing/2014/main" id="{D682E2FA-03A8-B33D-E9D9-9A6349A6E292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846;p35">
              <a:extLst>
                <a:ext uri="{FF2B5EF4-FFF2-40B4-BE49-F238E27FC236}">
                  <a16:creationId xmlns:a16="http://schemas.microsoft.com/office/drawing/2014/main" id="{CB8346ED-394D-7C53-7764-07ED59F76DDF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847;p35">
              <a:extLst>
                <a:ext uri="{FF2B5EF4-FFF2-40B4-BE49-F238E27FC236}">
                  <a16:creationId xmlns:a16="http://schemas.microsoft.com/office/drawing/2014/main" id="{C9B68230-D3E2-FCBC-A3F3-B1A5A9D0156A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848;p35">
              <a:extLst>
                <a:ext uri="{FF2B5EF4-FFF2-40B4-BE49-F238E27FC236}">
                  <a16:creationId xmlns:a16="http://schemas.microsoft.com/office/drawing/2014/main" id="{CD2EE1F7-E9F2-66CA-E24B-8D719D105963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849;p35">
              <a:extLst>
                <a:ext uri="{FF2B5EF4-FFF2-40B4-BE49-F238E27FC236}">
                  <a16:creationId xmlns:a16="http://schemas.microsoft.com/office/drawing/2014/main" id="{FB8B505F-C394-5F59-295F-503031EF540A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850;p35">
              <a:extLst>
                <a:ext uri="{FF2B5EF4-FFF2-40B4-BE49-F238E27FC236}">
                  <a16:creationId xmlns:a16="http://schemas.microsoft.com/office/drawing/2014/main" id="{F9221FAA-39A4-88B9-DDAC-6B22B8BEDB73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851;p35">
              <a:extLst>
                <a:ext uri="{FF2B5EF4-FFF2-40B4-BE49-F238E27FC236}">
                  <a16:creationId xmlns:a16="http://schemas.microsoft.com/office/drawing/2014/main" id="{4B8AC08E-6678-F271-0C72-7841DC6D398E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852;p35">
              <a:extLst>
                <a:ext uri="{FF2B5EF4-FFF2-40B4-BE49-F238E27FC236}">
                  <a16:creationId xmlns:a16="http://schemas.microsoft.com/office/drawing/2014/main" id="{1E506E18-8E69-F6BD-4742-C385D82EB897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853;p35">
              <a:extLst>
                <a:ext uri="{FF2B5EF4-FFF2-40B4-BE49-F238E27FC236}">
                  <a16:creationId xmlns:a16="http://schemas.microsoft.com/office/drawing/2014/main" id="{17D3CE81-0F99-8CED-41A1-3522F376BC11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854;p35">
              <a:extLst>
                <a:ext uri="{FF2B5EF4-FFF2-40B4-BE49-F238E27FC236}">
                  <a16:creationId xmlns:a16="http://schemas.microsoft.com/office/drawing/2014/main" id="{49398D37-C41B-0042-D1AA-60B92E40B23A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855;p35">
              <a:extLst>
                <a:ext uri="{FF2B5EF4-FFF2-40B4-BE49-F238E27FC236}">
                  <a16:creationId xmlns:a16="http://schemas.microsoft.com/office/drawing/2014/main" id="{99AEF104-F2FD-96DC-60E9-611DBA314D52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856;p35">
              <a:extLst>
                <a:ext uri="{FF2B5EF4-FFF2-40B4-BE49-F238E27FC236}">
                  <a16:creationId xmlns:a16="http://schemas.microsoft.com/office/drawing/2014/main" id="{BE9E24AE-E08B-AB59-AD1E-4B1A5BCF64F5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857;p35">
              <a:extLst>
                <a:ext uri="{FF2B5EF4-FFF2-40B4-BE49-F238E27FC236}">
                  <a16:creationId xmlns:a16="http://schemas.microsoft.com/office/drawing/2014/main" id="{BD839953-1867-6911-0324-C67E77E4CC41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rgbClr val="E3DE1C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858;p35">
              <a:extLst>
                <a:ext uri="{FF2B5EF4-FFF2-40B4-BE49-F238E27FC236}">
                  <a16:creationId xmlns:a16="http://schemas.microsoft.com/office/drawing/2014/main" id="{17369903-5FA3-52C9-30D8-F4A52182FD15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859;p35">
              <a:extLst>
                <a:ext uri="{FF2B5EF4-FFF2-40B4-BE49-F238E27FC236}">
                  <a16:creationId xmlns:a16="http://schemas.microsoft.com/office/drawing/2014/main" id="{37AB5C27-6853-F148-EAD9-B40CABBBBBAC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860;p35">
              <a:extLst>
                <a:ext uri="{FF2B5EF4-FFF2-40B4-BE49-F238E27FC236}">
                  <a16:creationId xmlns:a16="http://schemas.microsoft.com/office/drawing/2014/main" id="{3AD3A9E6-950A-98C1-D705-9D2A4455557C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861;p35">
              <a:extLst>
                <a:ext uri="{FF2B5EF4-FFF2-40B4-BE49-F238E27FC236}">
                  <a16:creationId xmlns:a16="http://schemas.microsoft.com/office/drawing/2014/main" id="{3785152C-BD9A-30AE-D551-40B7EA5354E1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862;p35">
              <a:extLst>
                <a:ext uri="{FF2B5EF4-FFF2-40B4-BE49-F238E27FC236}">
                  <a16:creationId xmlns:a16="http://schemas.microsoft.com/office/drawing/2014/main" id="{3416A629-8D1E-EA06-43AF-F0A4D36B6C50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5" name="Google Shape;1863;p35">
              <a:extLst>
                <a:ext uri="{FF2B5EF4-FFF2-40B4-BE49-F238E27FC236}">
                  <a16:creationId xmlns:a16="http://schemas.microsoft.com/office/drawing/2014/main" id="{A736D14E-A3C2-9249-BBE9-A5DB666BE907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864;p35">
              <a:extLst>
                <a:ext uri="{FF2B5EF4-FFF2-40B4-BE49-F238E27FC236}">
                  <a16:creationId xmlns:a16="http://schemas.microsoft.com/office/drawing/2014/main" id="{AA6035DC-95F6-19EC-28AD-7B6F1D7222EE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rgbClr val="E3DE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865;p35">
              <a:extLst>
                <a:ext uri="{FF2B5EF4-FFF2-40B4-BE49-F238E27FC236}">
                  <a16:creationId xmlns:a16="http://schemas.microsoft.com/office/drawing/2014/main" id="{C8A80258-983C-8848-5B98-2BBF4917B109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rgbClr val="F9F5C7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866;p35">
              <a:extLst>
                <a:ext uri="{FF2B5EF4-FFF2-40B4-BE49-F238E27FC236}">
                  <a16:creationId xmlns:a16="http://schemas.microsoft.com/office/drawing/2014/main" id="{5BA19DD9-DBA8-6E31-697F-809862D69D5A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867;p35">
              <a:extLst>
                <a:ext uri="{FF2B5EF4-FFF2-40B4-BE49-F238E27FC236}">
                  <a16:creationId xmlns:a16="http://schemas.microsoft.com/office/drawing/2014/main" id="{514E1EB5-F90D-64F1-12C4-74C8A35587FE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868;p35">
              <a:extLst>
                <a:ext uri="{FF2B5EF4-FFF2-40B4-BE49-F238E27FC236}">
                  <a16:creationId xmlns:a16="http://schemas.microsoft.com/office/drawing/2014/main" id="{F2A405E1-44DA-9EA5-B8AB-03A6334BAD23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869;p35">
              <a:extLst>
                <a:ext uri="{FF2B5EF4-FFF2-40B4-BE49-F238E27FC236}">
                  <a16:creationId xmlns:a16="http://schemas.microsoft.com/office/drawing/2014/main" id="{B4D698BA-C81B-7CCD-7233-8DD68D3011EE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870;p35">
              <a:extLst>
                <a:ext uri="{FF2B5EF4-FFF2-40B4-BE49-F238E27FC236}">
                  <a16:creationId xmlns:a16="http://schemas.microsoft.com/office/drawing/2014/main" id="{09C24F44-15EF-3B2D-F95C-690D6BD851B5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871;p35">
              <a:extLst>
                <a:ext uri="{FF2B5EF4-FFF2-40B4-BE49-F238E27FC236}">
                  <a16:creationId xmlns:a16="http://schemas.microsoft.com/office/drawing/2014/main" id="{D98E3903-18BD-C7BE-410A-BCE4F78B1283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872;p35">
              <a:extLst>
                <a:ext uri="{FF2B5EF4-FFF2-40B4-BE49-F238E27FC236}">
                  <a16:creationId xmlns:a16="http://schemas.microsoft.com/office/drawing/2014/main" id="{83237707-0038-10D4-962E-2E1D1A10798A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873;p35">
              <a:extLst>
                <a:ext uri="{FF2B5EF4-FFF2-40B4-BE49-F238E27FC236}">
                  <a16:creationId xmlns:a16="http://schemas.microsoft.com/office/drawing/2014/main" id="{447C4C4F-D964-2091-8B6A-5E8B662DB6A5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874;p35">
              <a:extLst>
                <a:ext uri="{FF2B5EF4-FFF2-40B4-BE49-F238E27FC236}">
                  <a16:creationId xmlns:a16="http://schemas.microsoft.com/office/drawing/2014/main" id="{C1F7F058-5E37-FB1D-4BFC-5FB21849C79F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rgbClr val="F3EC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875;p35">
              <a:extLst>
                <a:ext uri="{FF2B5EF4-FFF2-40B4-BE49-F238E27FC236}">
                  <a16:creationId xmlns:a16="http://schemas.microsoft.com/office/drawing/2014/main" id="{02A155BC-1BFC-BD53-162F-33FF14BF9AF0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rgbClr val="E3DE1C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876;p35">
              <a:extLst>
                <a:ext uri="{FF2B5EF4-FFF2-40B4-BE49-F238E27FC236}">
                  <a16:creationId xmlns:a16="http://schemas.microsoft.com/office/drawing/2014/main" id="{237D8597-2074-D536-9331-EB5546E7E05A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877;p35">
              <a:extLst>
                <a:ext uri="{FF2B5EF4-FFF2-40B4-BE49-F238E27FC236}">
                  <a16:creationId xmlns:a16="http://schemas.microsoft.com/office/drawing/2014/main" id="{59440596-3503-AB03-855A-ADB4B3D80C89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878;p35">
              <a:extLst>
                <a:ext uri="{FF2B5EF4-FFF2-40B4-BE49-F238E27FC236}">
                  <a16:creationId xmlns:a16="http://schemas.microsoft.com/office/drawing/2014/main" id="{8A5EC21A-E34C-C117-0C6D-3080F8A00E31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879;p35">
              <a:extLst>
                <a:ext uri="{FF2B5EF4-FFF2-40B4-BE49-F238E27FC236}">
                  <a16:creationId xmlns:a16="http://schemas.microsoft.com/office/drawing/2014/main" id="{F389EE66-8DE5-6FF9-B5AB-42F69E6C0E20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880;p35">
              <a:extLst>
                <a:ext uri="{FF2B5EF4-FFF2-40B4-BE49-F238E27FC236}">
                  <a16:creationId xmlns:a16="http://schemas.microsoft.com/office/drawing/2014/main" id="{03FF6F26-D1AB-64F1-E580-43CB8B28B9EE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881;p35">
              <a:extLst>
                <a:ext uri="{FF2B5EF4-FFF2-40B4-BE49-F238E27FC236}">
                  <a16:creationId xmlns:a16="http://schemas.microsoft.com/office/drawing/2014/main" id="{DEB12C7F-29E3-0719-AFB7-D5EEA70D99CA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882;p35">
              <a:extLst>
                <a:ext uri="{FF2B5EF4-FFF2-40B4-BE49-F238E27FC236}">
                  <a16:creationId xmlns:a16="http://schemas.microsoft.com/office/drawing/2014/main" id="{DDB22F49-6808-DF00-94E8-EE3755E05640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883;p35">
              <a:extLst>
                <a:ext uri="{FF2B5EF4-FFF2-40B4-BE49-F238E27FC236}">
                  <a16:creationId xmlns:a16="http://schemas.microsoft.com/office/drawing/2014/main" id="{B1FB278F-2854-BAB3-D81C-F9E47CC9F2D0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985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AFD7934-6616-D419-67A4-9D7FDB4C3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278"/>
            <a:ext cx="12192000" cy="17157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6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F1AFE06-EAB6-2D5C-A436-1F7EA9780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32" y="2610035"/>
            <a:ext cx="10764084" cy="178596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741033-2D9C-F91B-A1EE-39559BED5B78}"/>
              </a:ext>
            </a:extLst>
          </p:cNvPr>
          <p:cNvSpPr txBox="1"/>
          <p:nvPr/>
        </p:nvSpPr>
        <p:spPr>
          <a:xfrm>
            <a:off x="10994719" y="2823971"/>
            <a:ext cx="8131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500">
                <a:latin typeface="+mj-lt"/>
                <a:ea typeface="+mj-ea"/>
                <a:cs typeface="Times New Roman"/>
              </a:rPr>
              <a:t>Vítor</a:t>
            </a:r>
            <a:endParaRPr lang="en-US" sz="2500">
              <a:latin typeface="+mj-lt"/>
              <a:ea typeface="+mj-ea"/>
              <a:cs typeface="Times New Roman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6BEE2EB-7536-ABC8-04E6-57AC771F955E}"/>
              </a:ext>
            </a:extLst>
          </p:cNvPr>
          <p:cNvSpPr txBox="1"/>
          <p:nvPr/>
        </p:nvSpPr>
        <p:spPr>
          <a:xfrm>
            <a:off x="11016392" y="3281854"/>
            <a:ext cx="7250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500">
                <a:latin typeface="+mj-lt"/>
                <a:ea typeface="+mj-ea"/>
                <a:cs typeface="Times New Roman"/>
              </a:rPr>
              <a:t>Lara</a:t>
            </a:r>
            <a:endParaRPr lang="en-US" sz="2500">
              <a:latin typeface="+mj-lt"/>
              <a:ea typeface="+mj-ea"/>
              <a:cs typeface="Times New Roman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DD1EEF-F0D4-2625-BF79-2DB916E4F725}"/>
              </a:ext>
            </a:extLst>
          </p:cNvPr>
          <p:cNvSpPr txBox="1"/>
          <p:nvPr/>
        </p:nvSpPr>
        <p:spPr>
          <a:xfrm>
            <a:off x="11016392" y="3758908"/>
            <a:ext cx="769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500">
                <a:latin typeface="+mj-lt"/>
                <a:ea typeface="+mj-ea"/>
                <a:cs typeface="Times New Roman"/>
              </a:rPr>
              <a:t>João</a:t>
            </a:r>
            <a:endParaRPr lang="en-US" sz="2500">
              <a:latin typeface="+mj-lt"/>
              <a:ea typeface="+mj-ea"/>
              <a:cs typeface="Times New Roman"/>
            </a:endParaRPr>
          </a:p>
        </p:txBody>
      </p: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BFA15863-F30D-2CF0-1A3C-13E7E4F26E3B}"/>
              </a:ext>
            </a:extLst>
          </p:cNvPr>
          <p:cNvCxnSpPr>
            <a:cxnSpLocks/>
          </p:cNvCxnSpPr>
          <p:nvPr/>
        </p:nvCxnSpPr>
        <p:spPr>
          <a:xfrm flipH="1" flipV="1">
            <a:off x="577515" y="4396004"/>
            <a:ext cx="10350897" cy="472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C26D74-E17F-14A7-F966-29C036FCC85D}"/>
              </a:ext>
            </a:extLst>
          </p:cNvPr>
          <p:cNvSpPr txBox="1"/>
          <p:nvPr/>
        </p:nvSpPr>
        <p:spPr>
          <a:xfrm>
            <a:off x="10558783" y="4510083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000"/>
              <a:t>1</a:t>
            </a:r>
            <a:endParaRPr lang="en-US" sz="300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2691A87-4C8C-AB82-4800-35DB6F8ABB0D}"/>
              </a:ext>
            </a:extLst>
          </p:cNvPr>
          <p:cNvSpPr txBox="1"/>
          <p:nvPr/>
        </p:nvSpPr>
        <p:spPr>
          <a:xfrm>
            <a:off x="434731" y="4510083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000"/>
              <a:t>28</a:t>
            </a:r>
            <a:endParaRPr lang="en-US" sz="300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EDED652-981F-D27A-E57B-BC2DD92728D6}"/>
              </a:ext>
            </a:extLst>
          </p:cNvPr>
          <p:cNvSpPr txBox="1"/>
          <p:nvPr/>
        </p:nvSpPr>
        <p:spPr>
          <a:xfrm>
            <a:off x="5276508" y="4369598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000" b="1">
                <a:latin typeface="+mj-lt"/>
              </a:rPr>
              <a:t>Issues</a:t>
            </a:r>
            <a:endParaRPr lang="en-US" sz="3000" b="1">
              <a:latin typeface="+mj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3621F8-444D-6067-2D6F-697E282C78AD}"/>
              </a:ext>
            </a:extLst>
          </p:cNvPr>
          <p:cNvSpPr txBox="1">
            <a:spLocks/>
          </p:cNvSpPr>
          <p:nvPr/>
        </p:nvSpPr>
        <p:spPr>
          <a:xfrm>
            <a:off x="236312" y="173505"/>
            <a:ext cx="118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Number of Issues found</a:t>
            </a:r>
          </a:p>
        </p:txBody>
      </p:sp>
    </p:spTree>
    <p:extLst>
      <p:ext uri="{BB962C8B-B14F-4D97-AF65-F5344CB8AC3E}">
        <p14:creationId xmlns:p14="http://schemas.microsoft.com/office/powerpoint/2010/main" val="136765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AFD7934-6616-D419-67A4-9D7FDB4C3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278"/>
            <a:ext cx="12192000" cy="17157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7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3621F8-444D-6067-2D6F-697E282C78AD}"/>
              </a:ext>
            </a:extLst>
          </p:cNvPr>
          <p:cNvSpPr txBox="1">
            <a:spLocks/>
          </p:cNvSpPr>
          <p:nvPr/>
        </p:nvSpPr>
        <p:spPr>
          <a:xfrm>
            <a:off x="236312" y="173505"/>
            <a:ext cx="1184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Number of Issues found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1D81B9D-1804-4E60-A782-F357BF1BA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83881"/>
              </p:ext>
            </p:extLst>
          </p:nvPr>
        </p:nvGraphicFramePr>
        <p:xfrm>
          <a:off x="1730027" y="1716001"/>
          <a:ext cx="8667738" cy="472250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145148">
                  <a:extLst>
                    <a:ext uri="{9D8B030D-6E8A-4147-A177-3AD203B41FA5}">
                      <a16:colId xmlns:a16="http://schemas.microsoft.com/office/drawing/2014/main" val="2059996242"/>
                    </a:ext>
                  </a:extLst>
                </a:gridCol>
                <a:gridCol w="7522590">
                  <a:extLst>
                    <a:ext uri="{9D8B030D-6E8A-4147-A177-3AD203B41FA5}">
                      <a16:colId xmlns:a16="http://schemas.microsoft.com/office/drawing/2014/main" val="1513407518"/>
                    </a:ext>
                  </a:extLst>
                </a:gridCol>
              </a:tblGrid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Issues 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Description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901176650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Last editor instead of "Editor Details"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2164762488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Menu "Quick Links" has different types of letters with no apparent reason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1887282119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Unnecessary "Play Animations" button on some subpages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1953845613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Slow website when passing between subpages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3545593785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Irrelevant website icon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2386393885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Address information isn't aggregated in contact information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2168242883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Some hyperlinks aren't obvious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3540117930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Font letter too small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1464356527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Navbar position in an odd position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3619914890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"About" of the website should be in the navbar explaining context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4009881518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There are two calendars on the mainpage and repeated calendars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629767284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Badly configured titles / lack of care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2730116144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News too long, should have a "See more" button to redirect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2918647096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There is no standard for widget and publication style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491501788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Login button visibly associated with page editing utilities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4156807517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Requires time-consuming searching of the links menu depending on page depth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1968260407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News from New Haven archive too difficult to navigate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3786168161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"Quick Links" menus change between pages and don't appear on sone subpages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850484442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 "Quick Links" the existence of "Newsletter &amp; Calendars" doens't make sense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847330029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There is no direct correlation between Android and Browser PC designs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2700540535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Excessively concentrated information the the left part of the screen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2582621252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Missing identifications icons for functions and tasks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3653902224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Visiting sections doesn't link Visiting page / Link is in different section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2024098543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Homepage doesn't look like a Homepage. Total disorganization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3682192360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Chaotic Navbar</a:t>
                      </a:r>
                      <a:endParaRPr lang="en-US" sz="9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3355306439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Excessive on-screen content</a:t>
                      </a:r>
                      <a:endParaRPr lang="en-US" sz="9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1215712579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When </a:t>
                      </a:r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trying to login </a:t>
                      </a:r>
                      <a:r>
                        <a:rPr lang="en-US" sz="900" u="none" strike="noStrike">
                          <a:effectLst/>
                        </a:rPr>
                        <a:t>as a visitor it doesn't allow to enter, register and doesn't give an email error directly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1455421306"/>
                  </a:ext>
                </a:extLst>
              </a:tr>
              <a:tr h="1628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900">
                          <a:solidFill>
                            <a:schemeClr val="tx1"/>
                          </a:solidFill>
                          <a:latin typeface="+mn-lt"/>
                          <a:cs typeface="Calibri Light"/>
                        </a:rPr>
                        <a:t>Poor login UI</a:t>
                      </a:r>
                      <a:endParaRPr lang="en-US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252" marR="6252" marT="6252" marB="0" anchor="b"/>
                </a:tc>
                <a:extLst>
                  <a:ext uri="{0D108BD9-81ED-4DB2-BD59-A6C34878D82A}">
                    <a16:rowId xmlns:a16="http://schemas.microsoft.com/office/drawing/2014/main" val="3148652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4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5890B2A6-844B-E44B-6A79-5A31D60B5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20000" contrast="-20000"/>
          </a:blip>
          <a:srcRect t="31021" b="43961"/>
          <a:stretch/>
        </p:blipFill>
        <p:spPr>
          <a:xfrm>
            <a:off x="0" y="278"/>
            <a:ext cx="12192000" cy="1715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89920-2137-5962-081E-B4E310BF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2" y="173505"/>
            <a:ext cx="11840274" cy="1325563"/>
          </a:xfrm>
        </p:spPr>
        <p:txBody>
          <a:bodyPr>
            <a:normAutofit/>
          </a:bodyPr>
          <a:lstStyle/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Severity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19BDCDE-C1E6-17CE-D2C8-F04C99679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977536"/>
              </p:ext>
            </p:extLst>
          </p:nvPr>
        </p:nvGraphicFramePr>
        <p:xfrm>
          <a:off x="836598" y="1770306"/>
          <a:ext cx="2798551" cy="460624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612538">
                  <a:extLst>
                    <a:ext uri="{9D8B030D-6E8A-4147-A177-3AD203B41FA5}">
                      <a16:colId xmlns:a16="http://schemas.microsoft.com/office/drawing/2014/main" val="874880462"/>
                    </a:ext>
                  </a:extLst>
                </a:gridCol>
                <a:gridCol w="497125">
                  <a:extLst>
                    <a:ext uri="{9D8B030D-6E8A-4147-A177-3AD203B41FA5}">
                      <a16:colId xmlns:a16="http://schemas.microsoft.com/office/drawing/2014/main" val="4004023078"/>
                    </a:ext>
                  </a:extLst>
                </a:gridCol>
                <a:gridCol w="534355">
                  <a:extLst>
                    <a:ext uri="{9D8B030D-6E8A-4147-A177-3AD203B41FA5}">
                      <a16:colId xmlns:a16="http://schemas.microsoft.com/office/drawing/2014/main" val="232384379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619733936"/>
                    </a:ext>
                  </a:extLst>
                </a:gridCol>
                <a:gridCol w="629083">
                  <a:extLst>
                    <a:ext uri="{9D8B030D-6E8A-4147-A177-3AD203B41FA5}">
                      <a16:colId xmlns:a16="http://schemas.microsoft.com/office/drawing/2014/main" val="3752714379"/>
                    </a:ext>
                  </a:extLst>
                </a:gridCol>
              </a:tblGrid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Issues ID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João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Lara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Vítor</a:t>
                      </a:r>
                      <a:endParaRPr lang="en-US" sz="1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edian</a:t>
                      </a:r>
                    </a:p>
                  </a:txBody>
                  <a:tcPr marL="6252" marR="6252" marT="6252" marB="0" anchor="b">
                    <a:solidFill>
                      <a:srgbClr val="E8D8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7422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557001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070004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648500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423576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054581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007481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326151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82887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849052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532083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257370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881626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391921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58819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07724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2883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891647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411480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19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61663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27854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350546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498124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11172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78442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25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88594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26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163622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3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902720"/>
                  </a:ext>
                </a:extLst>
              </a:tr>
              <a:tr h="158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28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4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44379"/>
                  </a:ext>
                </a:extLst>
              </a:tr>
            </a:tbl>
          </a:graphicData>
        </a:graphic>
      </p:graphicFrame>
      <p:sp>
        <p:nvSpPr>
          <p:cNvPr id="399" name="Right Brace 398">
            <a:extLst>
              <a:ext uri="{FF2B5EF4-FFF2-40B4-BE49-F238E27FC236}">
                <a16:creationId xmlns:a16="http://schemas.microsoft.com/office/drawing/2014/main" id="{4B054D58-3932-A048-C59A-28685E1CA31C}"/>
              </a:ext>
            </a:extLst>
          </p:cNvPr>
          <p:cNvSpPr/>
          <p:nvPr/>
        </p:nvSpPr>
        <p:spPr>
          <a:xfrm>
            <a:off x="3662599" y="4669472"/>
            <a:ext cx="809147" cy="1707078"/>
          </a:xfrm>
          <a:prstGeom prst="rightBrace">
            <a:avLst/>
          </a:prstGeom>
          <a:noFill/>
          <a:ln w="57150">
            <a:solidFill>
              <a:srgbClr val="004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itle 1">
            <a:extLst>
              <a:ext uri="{FF2B5EF4-FFF2-40B4-BE49-F238E27FC236}">
                <a16:creationId xmlns:a16="http://schemas.microsoft.com/office/drawing/2014/main" id="{27A216BF-ABF5-ACAB-9ECF-B2C2A1E66754}"/>
              </a:ext>
            </a:extLst>
          </p:cNvPr>
          <p:cNvSpPr txBox="1">
            <a:spLocks/>
          </p:cNvSpPr>
          <p:nvPr/>
        </p:nvSpPr>
        <p:spPr>
          <a:xfrm>
            <a:off x="5324616" y="5288838"/>
            <a:ext cx="5234657" cy="233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2400" b="1">
                <a:solidFill>
                  <a:srgbClr val="00497E"/>
                </a:solidFill>
                <a:cs typeface="Times New Roman"/>
              </a:rPr>
              <a:t>Lets focus on Issues 18 to 28!</a:t>
            </a:r>
          </a:p>
          <a:p>
            <a:pPr algn="ctr"/>
            <a:r>
              <a:rPr lang="en" sz="2400" b="1">
                <a:solidFill>
                  <a:srgbClr val="00497E"/>
                </a:solidFill>
                <a:cs typeface="Times New Roman"/>
              </a:rPr>
              <a:t>(Severity Level 3 and 4)</a:t>
            </a:r>
          </a:p>
          <a:p>
            <a:pPr marL="457200" indent="-457200" algn="ctr">
              <a:buAutoNum type="arabicPeriod"/>
            </a:pPr>
            <a:endParaRPr lang="en" sz="2400" b="1">
              <a:solidFill>
                <a:srgbClr val="00497E"/>
              </a:solidFill>
              <a:cs typeface="Times New Roman"/>
            </a:endParaRPr>
          </a:p>
          <a:p>
            <a:pPr marL="457200" indent="-457200" algn="ctr">
              <a:buAutoNum type="arabicPeriod"/>
            </a:pPr>
            <a:endParaRPr lang="en" sz="2400" b="1">
              <a:solidFill>
                <a:srgbClr val="00497E"/>
              </a:solidFill>
              <a:cs typeface="Times New Roman"/>
            </a:endParaRPr>
          </a:p>
        </p:txBody>
      </p:sp>
      <p:pic>
        <p:nvPicPr>
          <p:cNvPr id="9" name="Picture 2" descr="This is fine' creator reflects on 10 years of the comic meme : NPR">
            <a:extLst>
              <a:ext uri="{FF2B5EF4-FFF2-40B4-BE49-F238E27FC236}">
                <a16:creationId xmlns:a16="http://schemas.microsoft.com/office/drawing/2014/main" id="{E751C98C-3A46-5E57-E12E-424219777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t="4798" r="1931" b="6886"/>
          <a:stretch/>
        </p:blipFill>
        <p:spPr bwMode="auto">
          <a:xfrm>
            <a:off x="7941945" y="1817599"/>
            <a:ext cx="3094020" cy="3012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is is fine' creator reflects on 10 years of the comic meme : NPR">
            <a:extLst>
              <a:ext uri="{FF2B5EF4-FFF2-40B4-BE49-F238E27FC236}">
                <a16:creationId xmlns:a16="http://schemas.microsoft.com/office/drawing/2014/main" id="{8234118C-2598-70A5-9C18-257E0E9B7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4798" r="51454" b="4800"/>
          <a:stretch/>
        </p:blipFill>
        <p:spPr bwMode="auto">
          <a:xfrm>
            <a:off x="4791183" y="1817599"/>
            <a:ext cx="3102119" cy="301200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97DD0C54-3625-9F8B-4737-1AE405DEDA0A}"/>
              </a:ext>
            </a:extLst>
          </p:cNvPr>
          <p:cNvSpPr/>
          <p:nvPr/>
        </p:nvSpPr>
        <p:spPr>
          <a:xfrm>
            <a:off x="3654764" y="1929842"/>
            <a:ext cx="809147" cy="2658232"/>
          </a:xfrm>
          <a:prstGeom prst="rightBrace">
            <a:avLst/>
          </a:prstGeom>
          <a:noFill/>
          <a:ln w="57150">
            <a:solidFill>
              <a:srgbClr val="004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6C54810-7797-370A-171A-2C119BD22F6C}"/>
              </a:ext>
            </a:extLst>
          </p:cNvPr>
          <p:cNvSpPr/>
          <p:nvPr/>
        </p:nvSpPr>
        <p:spPr>
          <a:xfrm>
            <a:off x="4075218" y="5163518"/>
            <a:ext cx="2020782" cy="709875"/>
          </a:xfrm>
          <a:prstGeom prst="rightArrow">
            <a:avLst/>
          </a:prstGeom>
          <a:solidFill>
            <a:srgbClr val="00497E"/>
          </a:solidFill>
          <a:ln>
            <a:solidFill>
              <a:srgbClr val="0049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4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5890B2A6-844B-E44B-6A79-5A31D60B5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 contrast="-20000"/>
          </a:blip>
          <a:srcRect t="31021" b="43961"/>
          <a:stretch/>
        </p:blipFill>
        <p:spPr>
          <a:xfrm>
            <a:off x="0" y="278"/>
            <a:ext cx="12192000" cy="1715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89920-2137-5962-081E-B4E310BF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2" y="173505"/>
            <a:ext cx="11840274" cy="1325563"/>
          </a:xfrm>
        </p:spPr>
        <p:txBody>
          <a:bodyPr>
            <a:normAutofit/>
          </a:bodyPr>
          <a:lstStyle/>
          <a:p>
            <a:r>
              <a:rPr lang="en" sz="8000">
                <a:ln>
                  <a:solidFill>
                    <a:srgbClr val="00497E"/>
                  </a:solidFill>
                </a:ln>
                <a:solidFill>
                  <a:srgbClr val="00497E"/>
                </a:solidFill>
                <a:latin typeface="Times New Roman"/>
                <a:cs typeface="Times New Roman"/>
              </a:rPr>
              <a:t>Focus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C5FC-3480-F5AD-002A-F3BFC75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15/6/2023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61A8-2B51-8DE6-E466-C6425D96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Interação Humano-Computador | Universidade de Aveiro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F48B-5C96-F41C-C279-945E52CB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10E0-19B2-4F82-BB14-DA71ACFA9906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19BDCDE-C1E6-17CE-D2C8-F04C99679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6872"/>
              </p:ext>
            </p:extLst>
          </p:nvPr>
        </p:nvGraphicFramePr>
        <p:xfrm>
          <a:off x="400050" y="1848230"/>
          <a:ext cx="4365669" cy="457082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55543">
                  <a:extLst>
                    <a:ext uri="{9D8B030D-6E8A-4147-A177-3AD203B41FA5}">
                      <a16:colId xmlns:a16="http://schemas.microsoft.com/office/drawing/2014/main" val="874880462"/>
                    </a:ext>
                  </a:extLst>
                </a:gridCol>
                <a:gridCol w="775503">
                  <a:extLst>
                    <a:ext uri="{9D8B030D-6E8A-4147-A177-3AD203B41FA5}">
                      <a16:colId xmlns:a16="http://schemas.microsoft.com/office/drawing/2014/main" val="4004023078"/>
                    </a:ext>
                  </a:extLst>
                </a:gridCol>
                <a:gridCol w="833580">
                  <a:extLst>
                    <a:ext uri="{9D8B030D-6E8A-4147-A177-3AD203B41FA5}">
                      <a16:colId xmlns:a16="http://schemas.microsoft.com/office/drawing/2014/main" val="232384379"/>
                    </a:ext>
                  </a:extLst>
                </a:gridCol>
                <a:gridCol w="819689">
                  <a:extLst>
                    <a:ext uri="{9D8B030D-6E8A-4147-A177-3AD203B41FA5}">
                      <a16:colId xmlns:a16="http://schemas.microsoft.com/office/drawing/2014/main" val="2619733936"/>
                    </a:ext>
                  </a:extLst>
                </a:gridCol>
                <a:gridCol w="981354">
                  <a:extLst>
                    <a:ext uri="{9D8B030D-6E8A-4147-A177-3AD203B41FA5}">
                      <a16:colId xmlns:a16="http://schemas.microsoft.com/office/drawing/2014/main" val="3752714379"/>
                    </a:ext>
                  </a:extLst>
                </a:gridCol>
              </a:tblGrid>
              <a:tr h="294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Issues ID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João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Lara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Vítor</a:t>
                      </a:r>
                      <a:endParaRPr lang="en-US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rgbClr val="E8D8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r>
                        <a:rPr lang="en-US" sz="20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edian</a:t>
                      </a:r>
                    </a:p>
                  </a:txBody>
                  <a:tcPr marL="6252" marR="6252" marT="6252" marB="0" anchor="b">
                    <a:solidFill>
                      <a:srgbClr val="E8D8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137422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18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2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411480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19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2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61663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20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127854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21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2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350546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22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2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498124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2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911172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778442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25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 dirty="0">
                          <a:effectLst/>
                        </a:rPr>
                        <a:t>4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88594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26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163622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27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3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902720"/>
                  </a:ext>
                </a:extLst>
              </a:tr>
              <a:tr h="366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>
                          <a:effectLst/>
                        </a:rPr>
                        <a:t>28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u="none" strike="noStrike">
                          <a:effectLst/>
                        </a:rPr>
                        <a:t>4</a:t>
                      </a:r>
                      <a:endParaRPr lang="en-US" sz="2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2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 dirty="0">
                          <a:effectLst/>
                        </a:rPr>
                        <a:t>4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52" marR="6252" marT="6252" marB="0" anchor="b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44379"/>
                  </a:ext>
                </a:extLst>
              </a:tr>
            </a:tbl>
          </a:graphicData>
        </a:graphic>
      </p:graphicFrame>
      <p:pic>
        <p:nvPicPr>
          <p:cNvPr id="20" name="Picture 4">
            <a:extLst>
              <a:ext uri="{FF2B5EF4-FFF2-40B4-BE49-F238E27FC236}">
                <a16:creationId xmlns:a16="http://schemas.microsoft.com/office/drawing/2014/main" id="{D844F34D-8503-0BD0-5AA0-259FABA3A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041" r="67981"/>
          <a:stretch/>
        </p:blipFill>
        <p:spPr bwMode="auto">
          <a:xfrm>
            <a:off x="5291520" y="2572551"/>
            <a:ext cx="3091975" cy="30120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E2B62222-EFFE-B74A-D2D8-76F801E88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71" t="53041" r="34111"/>
          <a:stretch/>
        </p:blipFill>
        <p:spPr bwMode="auto">
          <a:xfrm>
            <a:off x="8456064" y="2572550"/>
            <a:ext cx="3094021" cy="30139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1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1279</Words>
  <Application>Microsoft Office PowerPoint</Application>
  <PresentationFormat>Widescreen</PresentationFormat>
  <Paragraphs>505</Paragraphs>
  <Slides>21</Slides>
  <Notes>1</Notes>
  <HiddenSlides>0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    Yale  School  of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Severity classification</vt:lpstr>
      <vt:lpstr>Focus</vt:lpstr>
      <vt:lpstr>Heuristic Evaluation</vt:lpstr>
      <vt:lpstr>Heuristic Evaluation</vt:lpstr>
      <vt:lpstr>Heuristic Evaluation</vt:lpstr>
      <vt:lpstr>Heuristic Evaluation</vt:lpstr>
      <vt:lpstr>Cognitive Walkthrough</vt:lpstr>
      <vt:lpstr>PowerPoint Presentation</vt:lpstr>
      <vt:lpstr>Answering Questions - Tasks</vt:lpstr>
      <vt:lpstr>Overall appreciation</vt:lpstr>
      <vt:lpstr>Solutions</vt:lpstr>
      <vt:lpstr>A Good Example</vt:lpstr>
      <vt:lpstr>A Good Example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Yale  School  of Art</dc:title>
  <dc:creator>Joao Vieira</dc:creator>
  <cp:lastModifiedBy>Joao Vieira</cp:lastModifiedBy>
  <cp:revision>9</cp:revision>
  <dcterms:created xsi:type="dcterms:W3CDTF">2023-03-06T12:03:50Z</dcterms:created>
  <dcterms:modified xsi:type="dcterms:W3CDTF">2023-03-14T10:53:33Z</dcterms:modified>
</cp:coreProperties>
</file>